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22" r:id="rId5"/>
  </p:sldMasterIdLst>
  <p:notesMasterIdLst>
    <p:notesMasterId r:id="rId16"/>
  </p:notesMasterIdLst>
  <p:sldIdLst>
    <p:sldId id="354" r:id="rId6"/>
    <p:sldId id="356" r:id="rId7"/>
    <p:sldId id="348" r:id="rId8"/>
    <p:sldId id="346" r:id="rId9"/>
    <p:sldId id="325" r:id="rId10"/>
    <p:sldId id="358" r:id="rId11"/>
    <p:sldId id="350" r:id="rId12"/>
    <p:sldId id="352" r:id="rId13"/>
    <p:sldId id="353" r:id="rId14"/>
    <p:sldId id="355"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ork" userId="7b55806c-6448-4e7b-90e5-62b1b20198c9" providerId="ADAL" clId="{83E60A6D-D9A7-4C33-8111-FB5B09BBF351}"/>
    <pc:docChg chg="modSld">
      <pc:chgData name="Maria Bork" userId="7b55806c-6448-4e7b-90e5-62b1b20198c9" providerId="ADAL" clId="{83E60A6D-D9A7-4C33-8111-FB5B09BBF351}" dt="2026-03-31T11:40:08.939" v="46" actId="20577"/>
      <pc:docMkLst>
        <pc:docMk/>
      </pc:docMkLst>
      <pc:sldChg chg="modSp mod">
        <pc:chgData name="Maria Bork" userId="7b55806c-6448-4e7b-90e5-62b1b20198c9" providerId="ADAL" clId="{83E60A6D-D9A7-4C33-8111-FB5B09BBF351}" dt="2026-03-31T11:35:11.040" v="4" actId="20577"/>
        <pc:sldMkLst>
          <pc:docMk/>
          <pc:sldMk cId="3547536788" sldId="346"/>
        </pc:sldMkLst>
        <pc:spChg chg="mod">
          <ac:chgData name="Maria Bork" userId="7b55806c-6448-4e7b-90e5-62b1b20198c9" providerId="ADAL" clId="{83E60A6D-D9A7-4C33-8111-FB5B09BBF351}" dt="2026-03-31T11:35:11.040" v="4" actId="20577"/>
          <ac:spMkLst>
            <pc:docMk/>
            <pc:sldMk cId="3547536788" sldId="346"/>
            <ac:spMk id="7" creationId="{7788260C-8C83-1A59-32A0-9B239258BDE3}"/>
          </ac:spMkLst>
        </pc:spChg>
      </pc:sldChg>
      <pc:sldChg chg="modSp mod">
        <pc:chgData name="Maria Bork" userId="7b55806c-6448-4e7b-90e5-62b1b20198c9" providerId="ADAL" clId="{83E60A6D-D9A7-4C33-8111-FB5B09BBF351}" dt="2026-03-31T11:36:58.628" v="12" actId="20577"/>
        <pc:sldMkLst>
          <pc:docMk/>
          <pc:sldMk cId="2970184326" sldId="350"/>
        </pc:sldMkLst>
        <pc:spChg chg="mod">
          <ac:chgData name="Maria Bork" userId="7b55806c-6448-4e7b-90e5-62b1b20198c9" providerId="ADAL" clId="{83E60A6D-D9A7-4C33-8111-FB5B09BBF351}" dt="2026-03-31T11:36:58.628" v="12" actId="20577"/>
          <ac:spMkLst>
            <pc:docMk/>
            <pc:sldMk cId="2970184326" sldId="350"/>
            <ac:spMk id="7" creationId="{7788260C-8C83-1A59-32A0-9B239258BDE3}"/>
          </ac:spMkLst>
        </pc:spChg>
      </pc:sldChg>
      <pc:sldChg chg="modSp mod">
        <pc:chgData name="Maria Bork" userId="7b55806c-6448-4e7b-90e5-62b1b20198c9" providerId="ADAL" clId="{83E60A6D-D9A7-4C33-8111-FB5B09BBF351}" dt="2026-03-31T11:39:27.491" v="26" actId="20577"/>
        <pc:sldMkLst>
          <pc:docMk/>
          <pc:sldMk cId="1784571435" sldId="352"/>
        </pc:sldMkLst>
        <pc:spChg chg="mod">
          <ac:chgData name="Maria Bork" userId="7b55806c-6448-4e7b-90e5-62b1b20198c9" providerId="ADAL" clId="{83E60A6D-D9A7-4C33-8111-FB5B09BBF351}" dt="2026-03-31T11:39:07.831" v="25" actId="20577"/>
          <ac:spMkLst>
            <pc:docMk/>
            <pc:sldMk cId="1784571435" sldId="352"/>
            <ac:spMk id="3" creationId="{658E53FB-75ED-8FAC-8382-BBB63DA63923}"/>
          </ac:spMkLst>
        </pc:spChg>
        <pc:spChg chg="mod">
          <ac:chgData name="Maria Bork" userId="7b55806c-6448-4e7b-90e5-62b1b20198c9" providerId="ADAL" clId="{83E60A6D-D9A7-4C33-8111-FB5B09BBF351}" dt="2026-03-31T11:39:27.491" v="26" actId="20577"/>
          <ac:spMkLst>
            <pc:docMk/>
            <pc:sldMk cId="1784571435" sldId="352"/>
            <ac:spMk id="4" creationId="{9057541C-C258-7B6A-6214-E0158D67B55C}"/>
          </ac:spMkLst>
        </pc:spChg>
      </pc:sldChg>
      <pc:sldChg chg="modSp mod">
        <pc:chgData name="Maria Bork" userId="7b55806c-6448-4e7b-90e5-62b1b20198c9" providerId="ADAL" clId="{83E60A6D-D9A7-4C33-8111-FB5B09BBF351}" dt="2026-03-31T11:40:08.939" v="46" actId="20577"/>
        <pc:sldMkLst>
          <pc:docMk/>
          <pc:sldMk cId="1767151455" sldId="353"/>
        </pc:sldMkLst>
        <pc:spChg chg="mod">
          <ac:chgData name="Maria Bork" userId="7b55806c-6448-4e7b-90e5-62b1b20198c9" providerId="ADAL" clId="{83E60A6D-D9A7-4C33-8111-FB5B09BBF351}" dt="2026-03-31T11:39:51.709" v="35" actId="20577"/>
          <ac:spMkLst>
            <pc:docMk/>
            <pc:sldMk cId="1767151455" sldId="353"/>
            <ac:spMk id="2" creationId="{6EC15DAD-FB82-B671-EBE1-94972A7C53C7}"/>
          </ac:spMkLst>
        </pc:spChg>
        <pc:spChg chg="mod">
          <ac:chgData name="Maria Bork" userId="7b55806c-6448-4e7b-90e5-62b1b20198c9" providerId="ADAL" clId="{83E60A6D-D9A7-4C33-8111-FB5B09BBF351}" dt="2026-03-31T11:40:08.939" v="46" actId="20577"/>
          <ac:spMkLst>
            <pc:docMk/>
            <pc:sldMk cId="1767151455" sldId="353"/>
            <ac:spMk id="3" creationId="{658E53FB-75ED-8FAC-8382-BBB63DA6392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09:30:18.813"/>
    </inkml:context>
    <inkml:brush xml:id="br0">
      <inkml:brushProperty name="width" value="0.2" units="cm"/>
      <inkml:brushProperty name="height" value="0.2" units="cm"/>
      <inkml:brushProperty name="color" value="#FF0066"/>
    </inkml:brush>
  </inkml:definitions>
  <inkml:trace contextRef="#ctx0" brushRef="#br0">515 1806 24575,'0'-24'0,"0"18"0,0 7 0,0-470 0,1 459 0,-1 1 0,1-1 0,1 1 0,0-1 0,0 1 0,1 0 0,0 0 0,1 0 0,0 0 0,6-9 0,5-6 0,1 1 0,23-24 0,-21 22 0,0 0 0,-2-1 0,16-35 0,9-14 0,-33 61 0,129-195 0,28-22 0,-105 142 0,-34 52 0,-14 22 0,0-1 0,13-26 0,-10 14 0,1 1 0,2 1 0,0 0 0,2 1 0,37-35 0,-51 55 0,-1 0 0,1 1 0,0 0 0,0 0 0,0 0 0,0 1 0,1 0 0,0 0 0,-1 1 0,1 0 0,0 0 0,0 0 0,0 1 0,1 0 0,-1 1 0,0-1 0,0 1 0,0 1 0,0-1 0,1 1 0,-1 1 0,0-1 0,0 1 0,11 5 0,-1 0 0,-1 0 0,0 1 0,-1 1 0,0 0 0,0 2 0,-1-1 0,0 2 0,23 24 0,-20-15 0,-1 2 0,-1-1 0,17 36 0,14 19 0,-27-47 0,49 74 0,129 153 0,-157-212 0,-2 1 0,-2 2 0,47 84 0,-27-36 0,14 27 0,-35-54 0,63 143 0,-85-177 0,68 167 0,-55-149 0,-16-36 0,-2 0 0,0 0 0,-1 1 0,0 1 0,-2-1 0,7 37 0,3 117 0,-3-33 0,-7 219 0,-7-202 0,2 563 0,1-686 0,2-1 0,2 0 0,0-1 0,2 1 0,2-1 0,1 0 0,26 56 0,54 114 0,-80-172 0,-1 1 0,9 52 0,-11-48 0,20 65 0,-23-89 0,0 0 0,1 0 0,0-1 0,0 1 0,1-1 0,1 0 0,-1-1 0,1 0 0,1 0 0,11 10 0,17 9 0,54 32 0,-74-51 0,0-1 0,0 0 0,0-1 0,1-1 0,0 0 0,19 2 0,107 6 0,-104-11 0,-26 0 0,1 0 0,0 1 0,-1 0 0,1 1 0,-1 0 0,0 1 0,-1 1 0,25 14 0,-23-13 0,1-1 0,1 0 0,-1-1 0,29 5 0,-28-7 0,1 1 0,-1 0 0,-1 2 0,21 8 0,-31-11 0,-1 0 0,1 0 0,-1 0 0,1 1 0,-1-1 0,0 1 0,0 0 0,0 0 0,-1 1 0,0-1 0,0 1 0,0-1 0,0 1 0,-1 0 0,1 0 0,-1 0 0,1 7 0,2 12 0,-2 1 0,0-1 0,-2 1 0,0 0 0,-5 37 0,1-6 0,0 298 0,3-334 0,0-16 0,0 5 0,0-1 0,1 1 0,0-1 0,2 13 0,-2-19 0,0 1 0,0-1 0,0 0 0,0 0 0,0 0 0,0 0 0,0 0 0,1 0 0,-1 0 0,1 0 0,-1 0 0,1-1 0,0 1 0,0-1 0,-1 1 0,1-1 0,0 1 0,0-1 0,1 0 0,-1 0 0,2 0 0,16 4 0,0-2 0,0 0 0,0-1 0,0-1 0,1-1 0,26-4 0,-5 2 0,-29 2 0,15 0 0,-1-1 0,1-2 0,-1 0 0,1-2 0,32-10 0,-30 6 0,0 0 0,0 3 0,1 0 0,49-1 0,129 7 0,-92 3 0,-98-3 0,0 0 0,1 1 0,-1 1 0,0 1 0,0 1 0,25 8 0,-7 0 0,-19-6 0,0 0 0,26 14 0,-38-17 0,0 1 0,-1 0 0,1 0 0,-1 1 0,0-1 0,0 1 0,0 0 0,-1 0 0,1 1 0,5 9 0,4 14 0,-1 1 0,-2 0 0,0 0 0,11 60 0,-3-13 0,-5-15 0,-3 0 0,-2 0 0,-4 1 0,-2 93 0,-1-105 0,13 76 0,-5-51 0,-5-50 0,0-1 0,2 1 0,16 37 0,-13-36 0,-1 0 0,10 48 0,-18-70 0,1 10 0,0 0 0,2 0 0,0-1 0,8 23 0,-3-15 0,-2-1 0,-1 2 0,0-1 0,-2 1 0,3 37 0,-5-45 0,0-5 0,0 1 0,1-1 0,0 1 0,1-1 0,0 0 0,0 0 0,1-1 0,1 1 0,0-1 0,13 16 0,-2-1 0,-7-9 0,-1 1 0,-1 0 0,-1 1 0,0 0 0,-1 0 0,-1 0 0,-1 1 0,0-1 0,1 25 0,-1 21 0,-5 85 0,-1-71 0,2-68 0,0-1 0,0 1 0,-1 0 0,-1-1 0,1 0 0,-2 1 0,1-1 0,-1 0 0,0 0 0,-1 0 0,1 0 0,-2 0 0,1-1 0,-1 0 0,0 0 0,-1 0 0,1-1 0,-1 0 0,-11 10 0,-19 11 0,-75 45 0,48-34 0,42-24 0,0-1 0,-1-1 0,0-1 0,-1-1 0,0-1 0,0-1 0,-1-1 0,-48 7 0,-7-9 0,-31 4 0,71-4 0,-88 13 0,-167 2 0,252-19 0,18 0 0,-1-1 0,1-1 0,-39-7 0,58 7 0,1-1 0,0 1 0,0-1 0,0 1 0,0-1 0,0-1 0,0 1 0,1 0 0,-1-1 0,1 0 0,-1 0 0,-2-3 0,-1-3 0,0-1 0,-12-20 0,14 21 0,0 1 0,0-1 0,-1 1 0,0 1 0,-15-15 0,9 13 0,-1 0 0,0 0 0,-1 2 0,0-1 0,0 2 0,-1 0 0,1 1 0,-1 0 0,-18-2 0,7 2 0,-1 1 0,0 2 0,0 0 0,-40 4 0,60-1 0,0 0 0,0 1 0,0 0 0,0 0 0,1 0 0,-1 1 0,1 0 0,-1 0 0,1 0 0,0 1 0,0 0 0,1 0 0,-1 1 0,1 0 0,0 0 0,-8 10 0,-4 8 0,1 1 0,-25 51 0,0-1 0,32-61 0,0-1 0,-1 0 0,0 0 0,-13 11 0,18-19 0,0 1 0,-1-1 0,0 0 0,0 0 0,0 0 0,-1-1 0,1 0 0,-1 0 0,0-1 0,-12 3 0,17-4 0,-1-1 0,1 0 0,0 0 0,-1 0 0,1 0 0,0 0 0,0 0 0,-1-1 0,1 1 0,0-1 0,-1 0 0,1 1 0,0-1 0,0 0 0,0 0 0,0 0 0,0-1 0,0 1 0,0 0 0,0-1 0,-2-2 0,-1-3 0,0 0 0,0 0 0,0 0 0,-5-13 0,-13-18 0,2 10 0,2 0 0,1-2 0,1 0 0,2-1 0,1 0 0,-18-60 0,18 54 0,-35-64 0,28 62 0,-16-45 0,22 38 0,10 28 0,-1 0 0,-12-25 0,12 32 0,-11-19 0,2-2 0,1 0 0,-12-39 0,-22-66 0,38 111 0,-2-1 0,-26-43 0,5 11 0,-59-92 0,68 114 0,19 29 0,-1 0 0,1 1 0,-1 0 0,0 0 0,-1 1 0,1 0 0,-1 0 0,-1 0 0,1 1 0,-1 0 0,0 0 0,-14-5 0,8 5 0,-1 1 0,1 1 0,-1 0 0,0 1 0,0 1 0,0 0 0,-16 1 0,-26 2 0,-81-1 0,118-3 0,0 0 0,0-1 0,0-1 0,-35-11 0,13 0 0,19 8 0,1-1 0,-42-22 0,61 27 0,-1 0 0,1 0 0,0 0 0,0 0 0,0 0 0,1 0 0,-1-1 0,1 0 0,0 1 0,-1-1 0,2 0 0,-1 0 0,0 0 0,-1-8 0,-1-7 0,0 0 0,0-20 0,2 25 0,-3-217 0,4 55 0,-2 151 0,-1 1 0,-1-1 0,-10-28 0,7 27 0,1-1 0,-4-36 0,7-32 0,5 69 0,-2 1 0,0-1 0,-2 1 0,-1 0 0,-11-37 0,-8-9 0,13 36 0,-2 1 0,-2 0 0,-22-42 0,21 50 0,7 11 0,-1 0 0,0 0 0,-1 0 0,-1 1 0,0 1 0,-1 0 0,-20-18 0,-185-139 0,163 132 0,37 28 0,1-1 0,0-1 0,0-1 0,1-1 0,-23-26 0,28 29 0,0 0 0,-1 1 0,0 0 0,0 1 0,-15-9 0,9 7 0,2-1 0,-18-16 0,16 11 0,-3-2 0,1 0 0,1-2 0,1-1 0,-20-30 0,29 37 0,1 1 0,-1 1 0,0 0 0,0 0 0,-1 1 0,-1 1 0,0-1 0,-15-12 0,-118-110 0,75 66 0,-8-17 0,23 23 0,39 48 0,-2 0 0,-17-12 0,21 18 0,1 0 0,0-1 0,1 0 0,0-1 0,0 0 0,1-1 0,-9-14 0,-11-30 0,17 32 0,-1 0 0,-19-27 0,15 28 0,9 13 0,1 1 0,1-1 0,0 0 0,0-1 0,1 1 0,0-1 0,-6-15 0,-6-60 0,13 59 0,-1 0 0,-9-28 0,-30-86 0,38 114 0,1 0 0,1-1 0,-1-40 0,4 51 0,-1 0 0,0 0 0,-2 0 0,0 0 0,-11-26 0,-3-15 0,-18-103 0,31 141 0,0 0 0,-1 1 0,-14-29 0,10 23 0,-10-32 0,13 28 0,2 0 0,0 0 0,1-33 0,3-89 0,3 88 0,-2 52 0,0-17 0,7-52 0,-6 72 0,0-1 0,1 0 0,1 1 0,-1 0 0,1 0 0,0 0 0,1 0 0,-1 0 0,2 1 0,-1-1 0,8-8 0,17-19 0,38-56 0,7-10 0,-62 87 0,0-1 0,1 2 0,1 0 0,26-19 0,-30 26-13,1-1-1,0 1 1,0 1-1,20-6 1,-9 4-1285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09:30:42.886"/>
    </inkml:context>
    <inkml:brush xml:id="br0">
      <inkml:brushProperty name="width" value="0.2" units="cm"/>
      <inkml:brushProperty name="height" value="0.2" units="cm"/>
      <inkml:brushProperty name="color" value="#FFC114"/>
    </inkml:brush>
  </inkml:definitions>
  <inkml:trace contextRef="#ctx0" brushRef="#br0">1062 7574 24575,'2'0'0,"1"0"0,-1-1 0,0 1 0,1 0 0,-1-1 0,0 0 0,0 1 0,1-1 0,-1 0 0,0 0 0,0 0 0,0-1 0,0 1 0,3-3 0,22-27 0,-14 14 0,1-1 0,0 0 0,-1-1 0,0 0 0,-2-1 0,-1-1 0,0 0 0,-1 0 0,7-29 0,-12 35 0,0 0 0,1 1 0,1-1 0,0 1 0,1 1 0,1-1 0,0 1 0,12-15 0,-14 21 0,1 0 0,0 0 0,0 1 0,0 0 0,1 0 0,0 1 0,0 0 0,1 0 0,-1 1 0,1 0 0,0 1 0,0 0 0,0 0 0,13-2 0,12-1 0,61-20 0,58-18 0,-51 16 0,-90 23 0,1 0 0,-1-1 0,-1-1 0,1 0 0,-1-1 0,0 0 0,12-12 0,6-3 0,-13 10 0,0-1 0,-1 0 0,-1-1 0,0-1 0,-1 0 0,0-1 0,-1 0 0,-1-1 0,-1 0 0,-1-1 0,0 0 0,-2 0 0,11-41 0,-7 8 0,-2 0 0,4-85 0,-14 102 0,0 16 0,2 0 0,2-22 0,-2 35 0,0-1 0,1 1 0,0-1 0,0 1 0,1 0 0,0-1 0,0 1 0,0 1 0,1-1 0,3-5 0,50-56 0,2 3 0,85-72 0,-3-3 0,-129 127 0,1 1 0,0 0 0,0 1 0,1 0 0,0 1 0,1 1 0,0 0 0,0 1 0,26-8 0,-20 7 0,-1-1 0,-1-1 0,0-1 0,0 0 0,-1-1 0,33-29 0,-42 32 0,0 1 0,-1-1 0,0-1 0,-1 1 0,0-2 0,0 1 0,-1-1 0,0 1 0,-1-2 0,0 1 0,-1 0 0,-1-1 0,5-23 0,-5 13 0,-1-43 0,-3 57 0,1 1 0,-1-1 0,0 1 0,-1-1 0,0 1 0,0 0 0,-1-1 0,0 1 0,-5-9 0,-14-19 0,-22-50 0,37 69 0,1 0 0,1-1 0,0 1 0,1-1 0,-3-33 0,3-15 0,9-116 0,-4 176 0,0 1 0,-1-1 0,2 1 0,-1 0 0,0-1 0,1 1 0,0 0 0,0 0 0,0 0 0,1 0 0,-1 0 0,1 1 0,0-1 0,0 1 0,0 0 0,6-5 0,2-1 0,2 1 0,-1 1 0,24-11 0,-3 2 0,-10 4 0,1 1 0,1 2 0,-1 0 0,1 2 0,1 1 0,-1 0 0,1 2 0,40-1 0,198-21 0,-258 25 0,-1 0 0,0 0 0,0 0 0,1 0 0,-1-1 0,0 0 0,0 0 0,-1 0 0,1-1 0,0 1 0,-1-1 0,6-4 0,-7 3 0,0 1 0,0-1 0,0 0 0,-1 1 0,1-1 0,-1 0 0,0 0 0,0-1 0,0 1 0,-1 0 0,0-1 0,1 1 0,-2-1 0,2-6 0,1-33 0,-1-1 0,-7-57 0,1 4 0,4-611 0,1 686 0,0 0 0,2 1 0,1 0 0,1-1 0,14-41 0,5-13 0,13-35 0,-31 98 0,0 1 0,1 0 0,1 0 0,0 1 0,0 0 0,12-12 0,9-5 0,-16 17 0,19-23 0,-29 30 0,1 0 0,-1-1 0,0 1 0,0 0 0,-1-1 0,1 0 0,-1 0 0,2-10 0,-1-12 0,0 0 0,-2 0 0,-1-1 0,-6-40 0,5 59 0,-1 0 0,-1 1 0,0-1 0,0 0 0,-1 1 0,0 0 0,0 0 0,-1 0 0,-9-12 0,-7-6 0,-35-35 0,34 38 0,10 12 0,-1 2 0,0 0 0,-1 0 0,1 1 0,-2 0 0,-25-10 0,22 11 0,1-1 0,1-1 0,-1 0 0,-16-14 0,21 12 0,0-1 0,-18-25 0,19 23 0,-26-28 0,12 20 0,1-2 0,-25-35 0,40 48 0,1-1 0,0 0 0,1 0 0,0-1 0,1 0 0,1 0 0,-6-24 0,6 13 0,4 16 0,-1-1 0,0 0 0,-1 0 0,1 1 0,-2-1 0,0 1 0,0 0 0,0 0 0,-11-14 0,-10-9 0,8 12 0,0-1 0,2-1 0,-22-41 0,21 31 0,-1 1 0,-2 0 0,-35-43 0,-8-9 0,-83-149 0,117 176 0,-12-18 0,32 59 0,0-1 0,1 1 0,0-1 0,-4-20 0,4 17 0,0 0 0,-14-28 0,-7-10 0,20 38 0,-1 0 0,-1 1 0,-19-25 0,13 20 0,1-1 0,1 0 0,-21-52 0,7 16 0,18 41 0,-2 1 0,-25-32 0,24 35 0,1-1 0,1 0 0,-15-29 0,-77-195 0,100 234 0,1 1 0,-2-1 0,1 0 0,-1 1 0,-8-10 0,12 14 0,-1 0 0,0 0 0,0 0 0,0 0 0,0 0 0,0 1 0,0-1 0,0 0 0,0 1 0,0-1 0,0 1 0,0-1 0,0 1 0,-1-1 0,1 1 0,0 0 0,0 0 0,0 0 0,-1-1 0,1 1 0,0 0 0,0 0 0,0 1 0,-1-1 0,1 0 0,0 0 0,0 1 0,0-1 0,-1 0 0,1 1 0,0-1 0,0 1 0,0 0 0,0-1 0,0 1 0,0 0 0,0-1 0,0 1 0,-1 2 0,-3 2 0,1 1 0,0-1 0,0 1 0,0 0 0,1 1 0,0-1 0,0 1 0,0-1 0,-1 8 0,-14 68 0,13-52 0,4-23 0,-10 47 0,-22 68 0,17-69 0,-19 104 0,29-128 0,-15 40 0,12-43 0,-9 47 0,9-30 0,-1 0 0,-2-1 0,-22 50 0,-2 16 0,24-70 0,-26 62 0,18-54 0,3 1 0,1 0 0,-9 52 0,18-72 0,-15 31 0,15-41 0,0 0 0,2 0 0,0 0 0,0 1 0,-1 23 0,4 216 0,5-123 0,-3-99 0,-1-3 0,5 38 0,-3-60 0,1 0 0,0 0 0,1 0 0,0 0 0,0 0 0,1 0 0,9 15 0,-3-8 0,1-1 0,1 0 0,15 17 0,-20-26 0,0-1 0,0 0 0,1 0 0,0 0 0,0-1 0,0 0 0,1 0 0,13 5 0,-4-3 0,0 0 0,-1 2 0,0 0 0,-1 2 0,0-1 0,16 15 0,-13-12 0,38 22 0,-42-28 0,-1 1 0,-1 1 0,1 0 0,-1 0 0,22 23 0,-32-28 0,0 1 0,0 0 0,0-1 0,-1 1 0,0 0 0,0 0 0,0 0 0,0 1 0,-1-1 0,0 0 0,1 12 0,-1 5 0,-2 36 0,0-35 0,0-5 0,-1 0 0,-1 0 0,0 0 0,-1-1 0,-1 1 0,0-1 0,-16 30 0,17-38 0,-1-1 0,1 0 0,-2 0 0,1 0 0,-1-1 0,0 0 0,-1 0 0,0 0 0,0-1 0,0 0 0,-1-1 0,0 0 0,0 0 0,0 0 0,0-1 0,-15 5 0,4-3 0,-12 3 0,-44 19 0,52-18 0,0-2 0,-1 0 0,0-1 0,-1-1 0,1-2 0,-34 3 0,46-5 0,-1 1 0,0 1 0,1 0 0,0 0 0,0 1 0,0 1 0,1 0 0,-21 15 0,19-13 0,9-5 0,0 1 0,-1-1 0,2 1 0,-1 0 0,0 0 0,1 0 0,-1 1 0,1-1 0,1 1 0,-1 0 0,1 0 0,-1 0 0,1 0 0,1 0 0,-1 0 0,1 1 0,0-1 0,-1 6 0,0 13 0,0 0 0,4 45 0,0-36 0,-1 0 0,-2 1 0,0-1 0,-12 58 0,5-36 0,3 0 0,2-1 0,5 72 0,0-29 0,-2-87 0,0 0 0,0 0 0,-1 0 0,0 0 0,-1 0 0,0 0 0,-1 0 0,0-1 0,-1 1 0,0-1 0,0 0 0,-1 0 0,0 0 0,0-1 0,-7 9 0,-2-3 0,0 0 0,-1 0 0,0-2 0,-28 18 0,-22 19 0,57-43 0,0 0 0,-1 0 0,1-1 0,-1 0 0,-1-1 0,-9 4 0,-62 17 0,12-5 0,11-5 0,41-11 0,1 0 0,-29 12 0,-88 48 0,-96 40 0,198-90 0,-1 2 0,2 1 0,-49 37 0,4-8 0,54-35 0,1 1 0,0 1 0,1 1 0,-32 30 0,-84 110 0,128-147 0,1 0 0,0 0 0,0 0 0,0 1 0,1 0 0,0 0 0,1 0 0,0 1 0,0-1 0,1 1 0,0 0 0,0 0 0,1 0 0,0 0 0,1 1 0,0-1 0,0 18 0,2-1 0,6 138 0,-5-139 0,2-1 0,1 0 0,1 0 0,14 38 0,-1-11 0,-14-35 0,1 1 0,1-1 0,0 0 0,2-1 0,-1 0 0,14 17 0,9 4 0,-17-21 0,0 0 0,-1 1 0,-1 1 0,0 0 0,-2 1 0,13 27 0,42 102 0,-34-78 0,-23-55 0,-1 0 0,2-1 0,0 0 0,0 0 0,1-1 0,1 0 0,0-1 0,0 0 0,1-1 0,1 0 0,0-1 0,0-1 0,27 13 0,5 0 0,-1 2 0,72 51 0,-103-62 0,-1 0 0,0 1 0,0 1 0,-1 0 0,-1 0 0,-1 1 0,0 0 0,-1 1 0,0 0 0,-1 0 0,-1 1 0,4 19 0,15 32 0,-18-52 0,-1 0 0,0 0 0,-2 1 0,5 22 0,-4 28 0,-6 102 0,-2-64 0,5-33 0,0-32 0,-7 76 0,1-101 0,0-1 0,-1 0 0,-1 0 0,0 0 0,-1-1 0,0 0 0,-13 17 0,-12 24 0,6 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09:31:04.748"/>
    </inkml:context>
    <inkml:brush xml:id="br0">
      <inkml:brushProperty name="width" value="0.2" units="cm"/>
      <inkml:brushProperty name="height" value="0.2" units="cm"/>
      <inkml:brushProperty name="color" value="#5B2D90"/>
    </inkml:brush>
  </inkml:definitions>
  <inkml:trace contextRef="#ctx0" brushRef="#br0">4564 29 24575,'0'-1'0,"0"0"0,0 1 0,1-1 0,-1 0 0,1 0 0,-1 0 0,1 0 0,-1 0 0,1 0 0,0 0 0,-1 1 0,1-1 0,0 0 0,-1 0 0,1 1 0,0-1 0,0 0 0,0 1 0,0-1 0,0 1 0,0 0 0,0-1 0,0 1 0,0 0 0,0-1 0,0 1 0,1 0 0,32-6 0,-31 6 0,55-4 0,96 5 0,-135 1 0,-1 0 0,1 2 0,-1 0 0,21 9 0,69 31 0,-95-39 0,25 13 0,0 1 0,-1 1 0,65 49 0,-92-61 0,1 0 0,0-1 0,1 0 0,0-1 0,0 0 0,0-1 0,21 6 0,-21-7 0,0 1 0,1 0 0,-1 0 0,-1 2 0,1-1 0,-1 1 0,-1 1 0,1 0 0,12 13 0,6 10 0,40 54 0,-43-51 0,40 41 0,-51-58 0,0 1 0,-2 0 0,0 0 0,-1 1 0,-1 1 0,0 0 0,10 32 0,-2 4 0,-14-39 0,0-1 0,2 1 0,11 22 0,-9-25 0,-1 0 0,-1 0 0,0 1 0,-1 0 0,0 0 0,5 27 0,-9-28 0,1 0 0,0 0 0,1 0 0,0 0 0,2-1 0,-1 1 0,2-1 0,14 22 0,10 15 0,-21-32 0,2-1 0,0 0 0,21 23 0,134 154 0,-77-86 0,-81-97 0,0 1 0,-1-1 0,0 1 0,-1 1 0,-1-1 0,1 1 0,-2 1 0,6 17 0,-7-10 0,0 0 0,-1 0 0,-1 0 0,-1 42 0,-1-52 0,0 0 0,-1 1 0,0-1 0,-1 1 0,0-1 0,0 0 0,-2 0 0,1 0 0,-1-1 0,-1 1 0,-11 18 0,-1-5 0,-2 0 0,-1-2 0,0-1 0,-1 0 0,-2-1 0,0-2 0,-1 0 0,-1-2 0,0 0 0,-35 15 0,36-22 0,-43 12 0,-10 4 0,66-21 0,0 0 0,0 1 0,0 1 0,1 0 0,0 0 0,0 1 0,0 0 0,1 0 0,0 2 0,-13 14 0,7-4 0,0 1 0,2 0 0,-17 34 0,1 3 0,18-38 0,1 0 0,1 1 0,0 0 0,2 0 0,1 0 0,-6 29 0,11-40 0,0-1 0,1 1 0,0-1 0,1 1 0,0-1 0,0 1 0,1-1 0,0 1 0,0-1 0,5 11 0,3 1 0,0 0 0,23 32 0,-20-34 0,-1 0 0,-1 1 0,-1 0 0,0 1 0,6 22 0,-14-37 0,4 16 0,0-1 0,11 21 0,-13-34 0,0 0 0,0 0 0,1-1 0,0 1 0,0-1 0,0 0 0,1-1 0,0 1 0,7 4 0,19 14 0,45 43 0,-64-54 0,0 1 0,-1 1 0,-1 0 0,0 1 0,13 26 0,1 15 0,13 23 0,-33-71 0,1 0 0,1 0 0,-1 0 0,1-1 0,1 0 0,9 8 0,-11-10 0,0-1 0,-1 0 0,0 1 0,0 0 0,-1 0 0,0 1 0,0-1 0,0 1 0,-1 0 0,0 0 0,0 0 0,3 12 0,-4-7 0,0-1 0,0 1 0,-1 0 0,-1-1 0,0 1 0,-1 0 0,-2 16 0,2-24 0,0 0 0,0 0 0,-1 0 0,1 0 0,-1 0 0,0 0 0,0-1 0,0 1 0,0-1 0,-1 0 0,-4 5 0,-37 30 0,14-14 0,26-20 0,-6 4 0,0 0 0,1 1 0,0 0 0,1 0 0,0 1 0,0 0 0,1 1 0,0 0 0,1 0 0,-6 15 0,-9 28 0,12-36 0,2 1 0,0 1 0,1-1 0,1 1 0,-4 36 0,8 202 0,4-115 0,-2-83 0,0-25 0,-1 1 0,-2 0 0,-10 60 0,10-91 0,1 0 0,-1 0 0,-1 0 0,1-1 0,-1 1 0,0-1 0,0 1 0,0-1 0,0 0 0,-1 0 0,0-1 0,0 1 0,0-1 0,0 0 0,0 0 0,0 0 0,-1 0 0,0-1 0,1 0 0,-1 0 0,0 0 0,-8 1 0,-11 3 0,0-1 0,0-1 0,-35 1 0,53-4 0,-322 2 0,175-5 0,73 1 0,-98 4 0,164-1 0,0 0 0,1 2 0,-1-1 0,-24 12 0,-50 29 0,61-30 0,-38 24 0,-96 72 0,155-106 0,0 2 0,0-1 0,0 1 0,0-1 0,1 2 0,0-1 0,0 1 0,1-1 0,0 1 0,0 0 0,-3 10 0,3-4 0,1-1 0,0 0 0,1 1 0,0-1 0,1 1 0,1 18 0,0-12 0,-1 0 0,-1 0 0,-1 0 0,0 0 0,-11 33 0,6-24 0,1 0 0,1 0 0,2 1 0,-1 30 0,6 117 0,1-70 0,-2 265 0,1-364 0,-1-1 0,-1 1 0,1 0 0,-1 0 0,0 0 0,-1-1 0,1 1 0,-1-1 0,-1 1 0,1-1 0,-1 0 0,0 0 0,-1 0 0,1 0 0,-1 0 0,0-1 0,-1 0 0,1 0 0,-1 0 0,0 0 0,0-1 0,-1 1 0,1-1 0,-10 4 0,3-2 0,0-1 0,0-1 0,0 0 0,-1 0 0,0-1 0,1-1 0,-24 1 0,-96-4 0,67-2 0,43 2 0,-9 1 0,-46 3 0,67-1 0,-1 0 0,0 0 0,1 1 0,-1 0 0,1 1 0,0 0 0,-19 11 0,10-2 0,0 0 0,0 1 0,1 1 0,-21 24 0,28-27 0,1 0 0,1 1 0,-1 0 0,2 1 0,0 0 0,1 0 0,-7 19 0,5-12 0,-1-1 0,-1 0 0,0-1 0,-2-1 0,-20 25 0,28-37 0,0-1 0,-1 0 0,0 0 0,0 0 0,0-1 0,0 1 0,-1-2 0,0 1 0,0-1 0,0 0 0,0 0 0,0-1 0,0 0 0,-1 0 0,-9 1 0,-8-1 0,1 0 0,-1-2 0,-36-3 0,55 2 0,0 1 0,0-1 0,1 0 0,-1 0 0,0-1 0,1 0 0,-1 0 0,1 0 0,-1 0 0,1-1 0,0 0 0,0 0 0,0 0 0,0-1 0,1 0 0,0 0 0,-1 0 0,1 0 0,1-1 0,-1 1 0,1-1 0,0 0 0,0 0 0,-4-10 0,-3-4 0,-2 0 0,1 0 0,-2 1 0,-1 0 0,-17-17 0,-30-42 0,54 67 0,1 0 0,0-1 0,1 1 0,0-2 0,1 1 0,-4-16 0,-1-11 0,8 26 0,-2-1 0,1 1 0,-2 0 0,0 0 0,0 0 0,-1 0 0,0 1 0,-14-21 0,-14-7 0,22 28 0,1-1 0,0-1 0,1 1 0,0-1 0,1-1 0,-12-27 0,10 13 0,-2-1 0,-16-28 0,20 43 0,0 1 0,-1 0 0,-1 1 0,0 0 0,-1 0 0,-12-10 0,-6-3 0,-1 0 0,-1 2 0,-58-33 0,31 26 0,39 18 0,0 1 0,-1 1 0,-1 1 0,0 1 0,0 1 0,-40-8 0,32 11 0,-126-21 0,134 20 0,0-1 0,0-1 0,1-1 0,0 0 0,-22-14 0,2-7 0,32 22 0,1 1 0,-1 0 0,-1 1 0,-16-9 0,4 7 0,1 0 0,-23-3 0,-13-4 0,52 13 0,0 0 0,0 0 0,0 0 0,0 0 0,0 0 0,0 1 0,-1 0 0,-7 0 0,10 1 0,1-1 0,-1 1 0,1-1 0,0 1 0,-1 0 0,1-1 0,0 1 0,-1 0 0,1 0 0,0 0 0,0 0 0,0 0 0,0 0 0,0 0 0,0 0 0,0 1 0,0-1 0,0 0 0,1 0 0,-1 1 0,0-1 0,1 1 0,-1-1 0,1 0 0,0 1 0,-1-1 0,1 3 0,-3 21 0,1 1 0,1 0 0,5 41 0,-2-16 0,0-8 0,-1 82 0,-2-121 0,1-1 0,-1 1 0,0-1 0,0 0 0,0 0 0,0 0 0,0 1 0,-1-1 0,1 0 0,-1-1 0,0 1 0,0 0 0,0 0 0,0-1 0,-1 1 0,1-1 0,-5 4 0,-4 1 0,1 0 0,-1-1 0,-17 7 0,9-4 0,-1 0 0,-1 0 0,0-2 0,-1-1 0,0 0 0,0-2 0,-41 4 0,-139-9 0,89-2 0,38 4 0,28 1 0,-62-7 0,84 1 0,0-2 0,-29-9 0,27 6 0,-42-6 0,-27 8 0,57 6 0,-46-9 0,76 9 0,-1-1 0,0-1 0,1 0 0,-1 0 0,1-1 0,0 0 0,0 0 0,0-1 0,-12-10 0,9 4 0,1-2 0,0 1 0,1-1 0,1-1 0,0 1 0,-9-20 0,3 8 0,-62-131 0,69 133 0,1 0 0,2 0 0,0 0 0,1-1 0,0-34 0,-8-43 0,0 41 0,4 28 0,2 0 0,-3-47 0,9 75 0,0 1 0,1-1 0,-1 1 0,1 0 0,0-1 0,-1 1 0,2 0 0,-1 0 0,0 0 0,0-1 0,1 1 0,0 0 0,0 1 0,3-5 0,-1 2 0,1 0 0,-1 1 0,1 0 0,0 0 0,1 0 0,11-6 0,3 0 0,1 2 0,1 0 0,27-6 0,-15 7 0,0 2 0,1 1 0,-1 1 0,36 3 0,33-2 0,-94 1 0,-1 0 0,1-1 0,0 0 0,-1 0 0,0-1 0,1 0 0,8-5 0,54-36 0,-53 32 0,0 1 0,0 1 0,24-10 0,-20 13 0,1 2 0,-1 1 0,1 0 0,0 2 0,0 0 0,30 3 0,23-2 0,-71 0 0,1 0 0,-1 0 0,0 0 0,1 0 0,-1-1 0,0 0 0,0 0 0,0-1 0,7-4 0,40-33 0,-8 5 0,106-63 0,-127 84 0,1 1 0,33-13 0,-38 18 0,0-1 0,0 0 0,-1-1 0,0-1 0,20-16 0,-23 13 0,5-4 0,1 0 0,0 1 0,1 1 0,46-24 0,22-9 0,-65 33 0,1 1 0,1 2 0,32-12 0,-39 18 0,1 0 0,-1-2 0,-1 0 0,1-2 0,-2 0 0,1-1 0,-2 0 0,1-2 0,-2 0 0,0-1 0,19-23 0,-24 25 0,-1 0 0,-1-1 0,0 0 0,0 0 0,-2-1 0,0 0 0,-1-1 0,0 1 0,-1-1 0,3-18 0,-6 25 0,1 0 0,-1 1 0,2-1 0,-1 1 0,1 0 0,1 0 0,-1 0 0,7-8 0,6-5 0,27-25 0,-12 13 0,-19 20 0,0 1 0,1 1 0,0 0 0,1 1 0,0 0 0,1 1 0,0 1 0,26-9 0,-31 12 0,0 0 0,-1 0 0,0-1 0,0 0 0,0 0 0,-1-1 0,0-1 0,0 0 0,-1 0 0,0 0 0,-1-1 0,11-16 0,-4 5 0,-1 0 0,-1 0 0,0-1 0,-2-1 0,-1 0 0,9-30 0,54-249 0,-66 283 0,1-1 0,13-27 0,-12 31 0,-2 0 0,0 0 0,0 0 0,4-26 0,-6 22 0,-1-1 0,2 1 0,1 0 0,0 0 0,1 1 0,14-26 0,12-20 0,-19 36 0,2-1 0,29-41 0,-30 53 0,1 2 0,0 0 0,1 0 0,23-14 0,13-11 0,-34 24 0,68-52 0,-73 59 0,-1 0 0,2 2 0,-1-1 0,29-9 0,-31 13 0,1-1 0,-1 0 0,0-1 0,0-1 0,-1 0 0,0 0 0,14-13 0,2-5 0,31-37 0,-33 34 0,-3 6 0,1 0 0,33-22 0,-39 32 0,0-1 0,-1 0 0,-1-1 0,0-1 0,-1 0 0,-1-1 0,16-23 0,-20 21 0,0-1 0,-1 1 0,-1-2 0,-1 1 0,0-1 0,-2 0 0,0 0 0,1-22 0,-2-26 0,-6-75 0,0 35 0,2 82 0,1 7 0,0-1 0,0 0 0,2 0 0,6-28 0,-6 42 0,0 1 0,0-1 0,0 1 0,0 0 0,1 0 0,0 0 0,0 0 0,0 0 0,1 1 0,-1-1 0,1 1 0,0 0 0,1 0 0,-1 1 0,0-1 0,1 1 0,0 0 0,0 0 0,0 0 0,6-1 0,127-42 0,-71 23 0,-42 16 0,0-1 0,-1-2 0,44-23 0,-62 29 0,0 0 0,0-1 0,0 1 0,-1-1 0,1-1 0,-1 1 0,0-1 0,-1 0 0,1 0 0,-1 0 0,0 0 0,-1-1 0,0 0 0,0 1 0,0-1 0,-1-1 0,0 1 0,1-8 0,1-17 0,-2 0 0,-3-50 0,0 46 0,5-60 0,9-85 0,-8 85 0,0 65 0,1 0 0,1 0 0,2 1 0,22-49 0,-25 61 0,-1 7-195,0 0 0,1 1 0,0-1 0,1 1 0,0 0 0,10-10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AEB17-B273-4F14-9349-F6E4B3281C77}" type="datetimeFigureOut">
              <a:rPr lang="sv-SE" smtClean="0"/>
              <a:t>2026-03-31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C92D3-65ED-4E52-982D-C74584C9E374}" type="slidenum">
              <a:rPr lang="sv-SE" smtClean="0"/>
              <a:t>‹#›</a:t>
            </a:fld>
            <a:endParaRPr lang="sv-SE"/>
          </a:p>
        </p:txBody>
      </p:sp>
    </p:spTree>
    <p:extLst>
      <p:ext uri="{BB962C8B-B14F-4D97-AF65-F5344CB8AC3E}">
        <p14:creationId xmlns:p14="http://schemas.microsoft.com/office/powerpoint/2010/main" val="157135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6DE60EB-B8A9-5444-A4A7-ECA2B0AF7BE2}" type="slidenum">
              <a:rPr lang="sv-SE" smtClean="0"/>
              <a:t>1</a:t>
            </a:fld>
            <a:endParaRPr lang="sv-SE"/>
          </a:p>
        </p:txBody>
      </p:sp>
    </p:spTree>
    <p:extLst>
      <p:ext uri="{BB962C8B-B14F-4D97-AF65-F5344CB8AC3E}">
        <p14:creationId xmlns:p14="http://schemas.microsoft.com/office/powerpoint/2010/main" val="330706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792D-56C3-B540-2986-701CD04FAC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0E2F7D-CE68-2488-8124-FFEA1FF953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972C0CA-932C-3317-3665-76AFFE96738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66BB328-6802-681B-30A5-11F0DEC55C72}"/>
              </a:ext>
            </a:extLst>
          </p:cNvPr>
          <p:cNvSpPr>
            <a:spLocks noGrp="1"/>
          </p:cNvSpPr>
          <p:nvPr>
            <p:ph type="sldNum" sz="quarter" idx="5"/>
          </p:nvPr>
        </p:nvSpPr>
        <p:spPr/>
        <p:txBody>
          <a:bodyPr/>
          <a:lstStyle/>
          <a:p>
            <a:fld id="{F6DE60EB-B8A9-5444-A4A7-ECA2B0AF7BE2}" type="slidenum">
              <a:rPr lang="sv-SE" smtClean="0"/>
              <a:t>3</a:t>
            </a:fld>
            <a:endParaRPr lang="sv-SE"/>
          </a:p>
        </p:txBody>
      </p:sp>
    </p:spTree>
    <p:extLst>
      <p:ext uri="{BB962C8B-B14F-4D97-AF65-F5344CB8AC3E}">
        <p14:creationId xmlns:p14="http://schemas.microsoft.com/office/powerpoint/2010/main" val="2134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792D-56C3-B540-2986-701CD04FAC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0E2F7D-CE68-2488-8124-FFEA1FF953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972C0CA-932C-3317-3665-76AFFE96738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66BB328-6802-681B-30A5-11F0DEC55C72}"/>
              </a:ext>
            </a:extLst>
          </p:cNvPr>
          <p:cNvSpPr>
            <a:spLocks noGrp="1"/>
          </p:cNvSpPr>
          <p:nvPr>
            <p:ph type="sldNum" sz="quarter" idx="5"/>
          </p:nvPr>
        </p:nvSpPr>
        <p:spPr/>
        <p:txBody>
          <a:bodyPr/>
          <a:lstStyle/>
          <a:p>
            <a:fld id="{F6DE60EB-B8A9-5444-A4A7-ECA2B0AF7BE2}" type="slidenum">
              <a:rPr lang="sv-SE" smtClean="0"/>
              <a:t>4</a:t>
            </a:fld>
            <a:endParaRPr lang="sv-SE"/>
          </a:p>
        </p:txBody>
      </p:sp>
    </p:spTree>
    <p:extLst>
      <p:ext uri="{BB962C8B-B14F-4D97-AF65-F5344CB8AC3E}">
        <p14:creationId xmlns:p14="http://schemas.microsoft.com/office/powerpoint/2010/main" val="273832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6DE60EB-B8A9-5444-A4A7-ECA2B0AF7BE2}" type="slidenum">
              <a:rPr lang="sv-SE" smtClean="0"/>
              <a:t>5</a:t>
            </a:fld>
            <a:endParaRPr lang="sv-SE"/>
          </a:p>
        </p:txBody>
      </p:sp>
    </p:spTree>
    <p:extLst>
      <p:ext uri="{BB962C8B-B14F-4D97-AF65-F5344CB8AC3E}">
        <p14:creationId xmlns:p14="http://schemas.microsoft.com/office/powerpoint/2010/main" val="30853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E5F8-CC8B-94D8-6442-CA05D2A499A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AB0D67-CC43-E2EB-F8A6-E9C503CD60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221C1B-7794-82FB-1B3F-A168908BE35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9C7DD51-B49E-01B5-92E1-24CAAD95DC13}"/>
              </a:ext>
            </a:extLst>
          </p:cNvPr>
          <p:cNvSpPr>
            <a:spLocks noGrp="1"/>
          </p:cNvSpPr>
          <p:nvPr>
            <p:ph type="sldNum" sz="quarter" idx="5"/>
          </p:nvPr>
        </p:nvSpPr>
        <p:spPr/>
        <p:txBody>
          <a:bodyPr/>
          <a:lstStyle/>
          <a:p>
            <a:fld id="{F6DE60EB-B8A9-5444-A4A7-ECA2B0AF7BE2}" type="slidenum">
              <a:rPr lang="sv-SE" smtClean="0"/>
              <a:t>6</a:t>
            </a:fld>
            <a:endParaRPr lang="sv-SE"/>
          </a:p>
        </p:txBody>
      </p:sp>
    </p:spTree>
    <p:extLst>
      <p:ext uri="{BB962C8B-B14F-4D97-AF65-F5344CB8AC3E}">
        <p14:creationId xmlns:p14="http://schemas.microsoft.com/office/powerpoint/2010/main" val="181403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792D-56C3-B540-2986-701CD04FAC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0E2F7D-CE68-2488-8124-FFEA1FF953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972C0CA-932C-3317-3665-76AFFE96738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66BB328-6802-681B-30A5-11F0DEC55C72}"/>
              </a:ext>
            </a:extLst>
          </p:cNvPr>
          <p:cNvSpPr>
            <a:spLocks noGrp="1"/>
          </p:cNvSpPr>
          <p:nvPr>
            <p:ph type="sldNum" sz="quarter" idx="5"/>
          </p:nvPr>
        </p:nvSpPr>
        <p:spPr/>
        <p:txBody>
          <a:bodyPr/>
          <a:lstStyle/>
          <a:p>
            <a:fld id="{F6DE60EB-B8A9-5444-A4A7-ECA2B0AF7BE2}" type="slidenum">
              <a:rPr lang="sv-SE" smtClean="0"/>
              <a:t>7</a:t>
            </a:fld>
            <a:endParaRPr lang="sv-SE"/>
          </a:p>
        </p:txBody>
      </p:sp>
    </p:spTree>
    <p:extLst>
      <p:ext uri="{BB962C8B-B14F-4D97-AF65-F5344CB8AC3E}">
        <p14:creationId xmlns:p14="http://schemas.microsoft.com/office/powerpoint/2010/main" val="174402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6DE60EB-B8A9-5444-A4A7-ECA2B0AF7BE2}" type="slidenum">
              <a:rPr lang="sv-SE" smtClean="0"/>
              <a:t>10</a:t>
            </a:fld>
            <a:endParaRPr lang="sv-SE"/>
          </a:p>
        </p:txBody>
      </p:sp>
    </p:spTree>
    <p:extLst>
      <p:ext uri="{BB962C8B-B14F-4D97-AF65-F5344CB8AC3E}">
        <p14:creationId xmlns:p14="http://schemas.microsoft.com/office/powerpoint/2010/main" val="330706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2026-03-31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2026-03-31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2026-03-31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m sida">
    <p:bg>
      <p:bgPr>
        <a:solidFill>
          <a:schemeClr val="bg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7DB55AAC-09A9-4E55-257C-332400B94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9200" y="6274800"/>
            <a:ext cx="1139765" cy="289464"/>
          </a:xfrm>
          <a:prstGeom prst="rect">
            <a:avLst/>
          </a:prstGeom>
        </p:spPr>
      </p:pic>
      <p:sp>
        <p:nvSpPr>
          <p:cNvPr id="4" name="Platshållare för text 26">
            <a:extLst>
              <a:ext uri="{FF2B5EF4-FFF2-40B4-BE49-F238E27FC236}">
                <a16:creationId xmlns:a16="http://schemas.microsoft.com/office/drawing/2014/main" id="{C4C8E939-B177-BD16-9605-217A66CBB078}"/>
              </a:ext>
            </a:extLst>
          </p:cNvPr>
          <p:cNvSpPr>
            <a:spLocks noGrp="1"/>
          </p:cNvSpPr>
          <p:nvPr>
            <p:ph type="body" sz="quarter" idx="14" hasCustomPrompt="1"/>
          </p:nvPr>
        </p:nvSpPr>
        <p:spPr>
          <a:xfrm>
            <a:off x="530974" y="2160000"/>
            <a:ext cx="6978190" cy="3287713"/>
          </a:xfrm>
        </p:spPr>
        <p:txBody>
          <a:bodyPr>
            <a:noAutofit/>
          </a:bodyPr>
          <a:lstStyle>
            <a:lvl1pPr marL="0" indent="0">
              <a:lnSpc>
                <a:spcPct val="120000"/>
              </a:lnSpc>
              <a:spcBef>
                <a:spcPts val="0"/>
              </a:spcBef>
              <a:buNone/>
              <a:defRPr sz="1800" baseline="0">
                <a:solidFill>
                  <a:schemeClr val="tx1"/>
                </a:solidFill>
              </a:defRPr>
            </a:lvl1pPr>
            <a:lvl2pPr>
              <a:defRPr sz="1800"/>
            </a:lvl2pPr>
            <a:lvl3pPr>
              <a:defRPr sz="1800"/>
            </a:lvl3pPr>
            <a:lvl4pPr>
              <a:defRPr sz="1800"/>
            </a:lvl4pPr>
            <a:lvl5pPr>
              <a:defRPr sz="1800"/>
            </a:lvl5pPr>
          </a:lstStyle>
          <a:p>
            <a:pPr lvl="0"/>
            <a:r>
              <a:rPr lang="sv-SE"/>
              <a:t>Ett stycke med brödtext kan skrivas här.</a:t>
            </a:r>
          </a:p>
        </p:txBody>
      </p:sp>
      <p:sp>
        <p:nvSpPr>
          <p:cNvPr id="5" name="Rubrik 1">
            <a:extLst>
              <a:ext uri="{FF2B5EF4-FFF2-40B4-BE49-F238E27FC236}">
                <a16:creationId xmlns:a16="http://schemas.microsoft.com/office/drawing/2014/main" id="{F34B19F6-628D-E015-7FD6-3F6751F23875}"/>
              </a:ext>
            </a:extLst>
          </p:cNvPr>
          <p:cNvSpPr>
            <a:spLocks noGrp="1"/>
          </p:cNvSpPr>
          <p:nvPr>
            <p:ph type="title" hasCustomPrompt="1"/>
          </p:nvPr>
        </p:nvSpPr>
        <p:spPr>
          <a:xfrm>
            <a:off x="530974" y="799512"/>
            <a:ext cx="6978189" cy="1260000"/>
          </a:xfrm>
        </p:spPr>
        <p:txBody>
          <a:bodyPr anchor="b"/>
          <a:lstStyle>
            <a:lvl1pPr>
              <a:defRPr sz="3200">
                <a:solidFill>
                  <a:schemeClr val="tx1"/>
                </a:solidFill>
              </a:defRPr>
            </a:lvl1pPr>
          </a:lstStyle>
          <a:p>
            <a:r>
              <a:rPr lang="sv-SE"/>
              <a:t>Klicka här för fylla i rubrik</a:t>
            </a:r>
          </a:p>
        </p:txBody>
      </p:sp>
    </p:spTree>
    <p:extLst>
      <p:ext uri="{BB962C8B-B14F-4D97-AF65-F5344CB8AC3E}">
        <p14:creationId xmlns:p14="http://schemas.microsoft.com/office/powerpoint/2010/main" val="4139820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are textspalt + 1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95278-1F29-A743-B967-1A46A6F06C3C}"/>
              </a:ext>
            </a:extLst>
          </p:cNvPr>
          <p:cNvSpPr>
            <a:spLocks noGrp="1"/>
          </p:cNvSpPr>
          <p:nvPr>
            <p:ph type="title" hasCustomPrompt="1"/>
          </p:nvPr>
        </p:nvSpPr>
        <p:spPr>
          <a:xfrm>
            <a:off x="530975" y="799512"/>
            <a:ext cx="6397492" cy="1260000"/>
          </a:xfrm>
        </p:spPr>
        <p:txBody>
          <a:bodyPr anchor="b"/>
          <a:lstStyle>
            <a:lvl1pPr>
              <a:defRPr sz="3200">
                <a:solidFill>
                  <a:schemeClr val="tx1"/>
                </a:solidFill>
              </a:defRPr>
            </a:lvl1pPr>
          </a:lstStyle>
          <a:p>
            <a:r>
              <a:rPr lang="sv-SE"/>
              <a:t>Klicka här för fylla i rubrik</a:t>
            </a:r>
          </a:p>
        </p:txBody>
      </p:sp>
      <p:sp>
        <p:nvSpPr>
          <p:cNvPr id="27" name="Platshållare för text 26"/>
          <p:cNvSpPr>
            <a:spLocks noGrp="1"/>
          </p:cNvSpPr>
          <p:nvPr>
            <p:ph type="body" sz="quarter" idx="14" hasCustomPrompt="1"/>
          </p:nvPr>
        </p:nvSpPr>
        <p:spPr>
          <a:xfrm>
            <a:off x="530974" y="2160000"/>
            <a:ext cx="6397493" cy="3287713"/>
          </a:xfrm>
        </p:spPr>
        <p:txBody>
          <a:bodyPr>
            <a:noAutofit/>
          </a:bodyPr>
          <a:lstStyle>
            <a:lvl1pPr marL="0" indent="0">
              <a:lnSpc>
                <a:spcPct val="120000"/>
              </a:lnSpc>
              <a:spcBef>
                <a:spcPts val="0"/>
              </a:spcBef>
              <a:buNone/>
              <a:defRPr sz="1800" baseline="0">
                <a:solidFill>
                  <a:schemeClr val="tx1"/>
                </a:solidFill>
              </a:defRPr>
            </a:lvl1pPr>
            <a:lvl2pPr>
              <a:defRPr sz="1800"/>
            </a:lvl2pPr>
            <a:lvl3pPr>
              <a:defRPr sz="1800"/>
            </a:lvl3pPr>
            <a:lvl4pPr>
              <a:defRPr sz="1800"/>
            </a:lvl4pPr>
            <a:lvl5pPr>
              <a:defRPr sz="1800"/>
            </a:lvl5pPr>
          </a:lstStyle>
          <a:p>
            <a:pPr lvl="0"/>
            <a:r>
              <a:rPr lang="sv-SE"/>
              <a:t>Ett stycke med brödtext kan skrivas här.</a:t>
            </a:r>
          </a:p>
        </p:txBody>
      </p:sp>
      <p:sp>
        <p:nvSpPr>
          <p:cNvPr id="23" name="Platshållare för bild 19"/>
          <p:cNvSpPr>
            <a:spLocks noGrp="1"/>
          </p:cNvSpPr>
          <p:nvPr>
            <p:ph type="pic" sz="quarter" idx="12" hasCustomPrompt="1"/>
          </p:nvPr>
        </p:nvSpPr>
        <p:spPr>
          <a:xfrm>
            <a:off x="7867291" y="0"/>
            <a:ext cx="4324710" cy="6858000"/>
          </a:xfrm>
        </p:spPr>
        <p:txBody>
          <a:bodyPr/>
          <a:lstStyle>
            <a:lvl1pPr>
              <a:defRPr>
                <a:solidFill>
                  <a:schemeClr val="tx1"/>
                </a:solidFill>
              </a:defRPr>
            </a:lvl1pPr>
          </a:lstStyle>
          <a:p>
            <a:r>
              <a:rPr lang="sv-SE"/>
              <a:t>BILDOBJEKT. Dra bilden hit, eller klicka på ikonen </a:t>
            </a:r>
            <a:br>
              <a:rPr lang="sv-SE"/>
            </a:br>
            <a:r>
              <a:rPr lang="sv-SE"/>
              <a:t>för att lägga till bild.</a:t>
            </a:r>
          </a:p>
        </p:txBody>
      </p:sp>
      <p:pic>
        <p:nvPicPr>
          <p:cNvPr id="3" name="Bild 2">
            <a:extLst>
              <a:ext uri="{FF2B5EF4-FFF2-40B4-BE49-F238E27FC236}">
                <a16:creationId xmlns:a16="http://schemas.microsoft.com/office/drawing/2014/main" id="{2B215D39-A70C-F94E-91D6-7A11A2A8F1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9200" y="6274800"/>
            <a:ext cx="1139765" cy="289464"/>
          </a:xfrm>
          <a:prstGeom prst="rect">
            <a:avLst/>
          </a:prstGeom>
        </p:spPr>
      </p:pic>
    </p:spTree>
    <p:extLst>
      <p:ext uri="{BB962C8B-B14F-4D97-AF65-F5344CB8AC3E}">
        <p14:creationId xmlns:p14="http://schemas.microsoft.com/office/powerpoint/2010/main" val="133831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A8FD36D-E8CE-E642-AA09-3C54A5797594}"/>
              </a:ext>
            </a:extLst>
          </p:cNvPr>
          <p:cNvSpPr>
            <a:spLocks noGrp="1"/>
          </p:cNvSpPr>
          <p:nvPr>
            <p:ph type="title" hasCustomPrompt="1"/>
          </p:nvPr>
        </p:nvSpPr>
        <p:spPr>
          <a:xfrm>
            <a:off x="849313" y="2201528"/>
            <a:ext cx="10493375" cy="1325563"/>
          </a:xfrm>
        </p:spPr>
        <p:txBody>
          <a:bodyPr anchor="b"/>
          <a:lstStyle>
            <a:lvl1pPr algn="ctr">
              <a:defRPr sz="4000">
                <a:solidFill>
                  <a:schemeClr val="tx1"/>
                </a:solidFill>
              </a:defRPr>
            </a:lvl1pPr>
          </a:lstStyle>
          <a:p>
            <a:pPr lvl="0"/>
            <a:r>
              <a:rPr lang="sv-SE"/>
              <a:t>[ En avsnittsrubrik ]</a:t>
            </a:r>
          </a:p>
        </p:txBody>
      </p:sp>
      <p:sp>
        <p:nvSpPr>
          <p:cNvPr id="5" name="Underrubrik"/>
          <p:cNvSpPr>
            <a:spLocks noGrp="1"/>
          </p:cNvSpPr>
          <p:nvPr>
            <p:ph type="body" sz="quarter" idx="11" hasCustomPrompt="1"/>
          </p:nvPr>
        </p:nvSpPr>
        <p:spPr>
          <a:xfrm>
            <a:off x="849313" y="3613518"/>
            <a:ext cx="10493375" cy="1225484"/>
          </a:xfrm>
        </p:spPr>
        <p:txBody>
          <a:bodyPr lIns="90000">
            <a:noAutofit/>
          </a:bodyPr>
          <a:lstStyle>
            <a:lvl1pPr marL="0" indent="0" algn="ctr">
              <a:buNone/>
              <a:defRPr sz="2200" i="0">
                <a:solidFill>
                  <a:schemeClr val="tx1"/>
                </a:solidFill>
              </a:defRPr>
            </a:lvl1pPr>
            <a:lvl2pPr marL="457200" indent="0">
              <a:buNone/>
              <a:defRPr sz="2200" i="1"/>
            </a:lvl2pPr>
            <a:lvl3pPr marL="914400" indent="0">
              <a:buNone/>
              <a:defRPr sz="2200" i="1"/>
            </a:lvl3pPr>
            <a:lvl4pPr marL="1371600" indent="0">
              <a:buNone/>
              <a:defRPr sz="2200" i="1"/>
            </a:lvl4pPr>
            <a:lvl5pPr marL="1828800" indent="0">
              <a:buNone/>
              <a:defRPr sz="2200" i="1"/>
            </a:lvl5pPr>
          </a:lstStyle>
          <a:p>
            <a:pPr lvl="0"/>
            <a:r>
              <a:rPr lang="sv-SE"/>
              <a:t>[ En underrubrik ]</a:t>
            </a:r>
          </a:p>
        </p:txBody>
      </p:sp>
      <p:pic>
        <p:nvPicPr>
          <p:cNvPr id="3" name="Bild 2">
            <a:extLst>
              <a:ext uri="{FF2B5EF4-FFF2-40B4-BE49-F238E27FC236}">
                <a16:creationId xmlns:a16="http://schemas.microsoft.com/office/drawing/2014/main" id="{CE33A057-A554-00DC-D265-F42DC6F68E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9200" y="6274800"/>
            <a:ext cx="1139765" cy="2894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sida Mörk">
    <p:bg>
      <p:bgPr>
        <a:solidFill>
          <a:schemeClr val="tx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E75230C2-554D-86CF-4972-08607F0D10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5850" y="3124200"/>
            <a:ext cx="2400300" cy="609600"/>
          </a:xfrm>
          <a:prstGeom prst="rect">
            <a:avLst/>
          </a:prstGeom>
        </p:spPr>
      </p:pic>
      <p:sp>
        <p:nvSpPr>
          <p:cNvPr id="3" name="Rubrik 2">
            <a:extLst>
              <a:ext uri="{FF2B5EF4-FFF2-40B4-BE49-F238E27FC236}">
                <a16:creationId xmlns:a16="http://schemas.microsoft.com/office/drawing/2014/main" id="{03E1A83D-543B-9445-9CC6-A8BFD690118E}"/>
              </a:ext>
            </a:extLst>
          </p:cNvPr>
          <p:cNvSpPr>
            <a:spLocks noGrp="1"/>
          </p:cNvSpPr>
          <p:nvPr>
            <p:ph type="title" hasCustomPrompt="1"/>
          </p:nvPr>
        </p:nvSpPr>
        <p:spPr>
          <a:xfrm>
            <a:off x="0" y="-1446778"/>
            <a:ext cx="10515600" cy="920306"/>
          </a:xfrm>
        </p:spPr>
        <p:txBody>
          <a:bodyPr/>
          <a:lstStyle>
            <a:lvl1pPr>
              <a:defRPr sz="1800">
                <a:solidFill>
                  <a:schemeClr val="tx1"/>
                </a:solidFill>
              </a:defRPr>
            </a:lvl1pPr>
          </a:lstStyle>
          <a:p>
            <a:r>
              <a:rPr lang="sv-SE" err="1"/>
              <a:t>Gysam</a:t>
            </a:r>
            <a:endParaRPr lang="sv-SE"/>
          </a:p>
        </p:txBody>
      </p:sp>
    </p:spTree>
    <p:extLst>
      <p:ext uri="{BB962C8B-B14F-4D97-AF65-F5344CB8AC3E}">
        <p14:creationId xmlns:p14="http://schemas.microsoft.com/office/powerpoint/2010/main" val="34984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2026-03-31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2026-03-31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2026-03-31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2026-03-31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2026-03-31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2026-03-31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2026-03-31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2026-03-31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60A13A-DB3F-4AD5-B6AF-BDA0278A0A39}" type="datetimeFigureOut">
              <a:rPr lang="sv-SE" smtClean="0"/>
              <a:t>2026-03-31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latshållare för rubrik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sv-SE" sz="4800">
              <a:latin typeface="Arial" charset="0"/>
              <a:ea typeface="Arial" charset="0"/>
              <a:cs typeface="Arial" charset="0"/>
            </a:endParaRPr>
          </a:p>
        </p:txBody>
      </p:sp>
      <p:sp>
        <p:nvSpPr>
          <p:cNvPr id="2" name="textruta 1">
            <a:extLst>
              <a:ext uri="{FF2B5EF4-FFF2-40B4-BE49-F238E27FC236}">
                <a16:creationId xmlns:a16="http://schemas.microsoft.com/office/drawing/2014/main" id="{92E7BFF0-4F94-B848-AC3D-8B1089CA5388}"/>
              </a:ext>
            </a:extLst>
          </p:cNvPr>
          <p:cNvSpPr txBox="1"/>
          <p:nvPr userDrawn="1"/>
        </p:nvSpPr>
        <p:spPr>
          <a:xfrm>
            <a:off x="401934" y="170822"/>
            <a:ext cx="0" cy="0"/>
          </a:xfrm>
          <a:prstGeom prst="rect">
            <a:avLst/>
          </a:prstGeom>
          <a:effectLst/>
        </p:spPr>
        <p:txBody>
          <a:bodyPr wrap="none" rtlCol="0" anchor="t" anchorCtr="1">
            <a:noAutofit/>
          </a:bodyPr>
          <a:lstStyle/>
          <a:p>
            <a:endParaRPr lang="sv-SE" i="1">
              <a:solidFill>
                <a:srgbClr val="B3CC5A"/>
              </a:solidFill>
            </a:endParaRPr>
          </a:p>
        </p:txBody>
      </p:sp>
      <p:sp>
        <p:nvSpPr>
          <p:cNvPr id="13" name="Platshållare för text 2">
            <a:extLst>
              <a:ext uri="{FF2B5EF4-FFF2-40B4-BE49-F238E27FC236}">
                <a16:creationId xmlns:a16="http://schemas.microsoft.com/office/drawing/2014/main" id="{D312D55D-C547-7A43-908F-1A54A28F7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textruta 13">
            <a:extLst>
              <a:ext uri="{FF2B5EF4-FFF2-40B4-BE49-F238E27FC236}">
                <a16:creationId xmlns:a16="http://schemas.microsoft.com/office/drawing/2014/main" id="{0E162B96-21AD-7D40-ABEA-99584E5CEC97}"/>
              </a:ext>
            </a:extLst>
          </p:cNvPr>
          <p:cNvSpPr txBox="1"/>
          <p:nvPr userDrawn="1"/>
        </p:nvSpPr>
        <p:spPr>
          <a:xfrm>
            <a:off x="10287000" y="6364224"/>
            <a:ext cx="0" cy="0"/>
          </a:xfrm>
          <a:prstGeom prst="rect">
            <a:avLst/>
          </a:prstGeom>
          <a:effectLst/>
        </p:spPr>
        <p:txBody>
          <a:bodyPr wrap="none" rtlCol="0" anchor="t" anchorCtr="1">
            <a:noAutofit/>
          </a:bodyPr>
          <a:lstStyle/>
          <a:p>
            <a:endParaRPr lang="sv-SE" i="1">
              <a:solidFill>
                <a:srgbClr val="B3CC5A"/>
              </a:solidFill>
            </a:endParaRPr>
          </a:p>
        </p:txBody>
      </p:sp>
    </p:spTree>
    <p:extLst>
      <p:ext uri="{BB962C8B-B14F-4D97-AF65-F5344CB8AC3E}">
        <p14:creationId xmlns:p14="http://schemas.microsoft.com/office/powerpoint/2010/main" val="801911076"/>
      </p:ext>
    </p:extLst>
  </p:cSld>
  <p:clrMap bg1="lt1" tx1="dk1" bg2="lt2" tx2="dk2" accent1="accent1" accent2="accent2" accent3="accent3" accent4="accent4" accent5="accent5" accent6="accent6" hlink="hlink" folHlink="folHlink"/>
  <p:sldLayoutIdLst>
    <p:sldLayoutId id="2147483976" r:id="rId1"/>
    <p:sldLayoutId id="2147483887" r:id="rId2"/>
    <p:sldLayoutId id="2147484030"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900"/>
        </a:spcAft>
        <a:buFontTx/>
        <a:buNone/>
        <a:defRPr sz="2800" kern="1200">
          <a:solidFill>
            <a:schemeClr val="tx1"/>
          </a:solidFill>
          <a:latin typeface="+mn-lt"/>
          <a:ea typeface="+mn-ea"/>
          <a:cs typeface="+mn-cs"/>
        </a:defRPr>
      </a:lvl1pPr>
      <a:lvl2pPr marL="15875" indent="441325" algn="l" defTabSz="914400" rtl="0" eaLnBrk="1" latinLnBrk="0" hangingPunct="1">
        <a:lnSpc>
          <a:spcPct val="90000"/>
        </a:lnSpc>
        <a:spcBef>
          <a:spcPts val="500"/>
        </a:spcBef>
        <a:spcAft>
          <a:spcPts val="900"/>
        </a:spcAft>
        <a:buFontTx/>
        <a:buNone/>
        <a:tabLst/>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spcAft>
          <a:spcPts val="900"/>
        </a:spcAft>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spcAft>
          <a:spcPts val="900"/>
        </a:spcAft>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spcAft>
          <a:spcPts val="900"/>
        </a:spcAft>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30F362-2309-DB4E-B344-BFD86F46338B}"/>
              </a:ext>
            </a:extLst>
          </p:cNvPr>
          <p:cNvSpPr>
            <a:spLocks noGrp="1"/>
          </p:cNvSpPr>
          <p:nvPr>
            <p:ph type="title"/>
          </p:nvPr>
        </p:nvSpPr>
        <p:spPr>
          <a:xfrm>
            <a:off x="0" y="-1446778"/>
            <a:ext cx="10515600" cy="920306"/>
          </a:xfrm>
        </p:spPr>
        <p:txBody>
          <a:bodyPr/>
          <a:lstStyle/>
          <a:p>
            <a:r>
              <a:rPr lang="sv-SE" err="1"/>
              <a:t>Gysam</a:t>
            </a:r>
            <a:endParaRPr lang="sv-SE"/>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30F362-2309-DB4E-B344-BFD86F46338B}"/>
              </a:ext>
            </a:extLst>
          </p:cNvPr>
          <p:cNvSpPr>
            <a:spLocks noGrp="1"/>
          </p:cNvSpPr>
          <p:nvPr>
            <p:ph type="title"/>
          </p:nvPr>
        </p:nvSpPr>
        <p:spPr>
          <a:xfrm>
            <a:off x="0" y="-1446778"/>
            <a:ext cx="10515600" cy="920306"/>
          </a:xfrm>
        </p:spPr>
        <p:txBody>
          <a:bodyPr/>
          <a:lstStyle/>
          <a:p>
            <a:r>
              <a:rPr lang="sv-SE" err="1"/>
              <a:t>Gysam</a:t>
            </a:r>
            <a:endParaRPr lang="sv-SE"/>
          </a:p>
        </p:txBody>
      </p:sp>
    </p:spTree>
    <p:extLst>
      <p:ext uri="{BB962C8B-B14F-4D97-AF65-F5344CB8AC3E}">
        <p14:creationId xmlns:p14="http://schemas.microsoft.com/office/powerpoint/2010/main" val="87521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C286A2B8-7C78-2045-81AF-1013A7E09541}"/>
              </a:ext>
            </a:extLst>
          </p:cNvPr>
          <p:cNvSpPr>
            <a:spLocks noGrp="1"/>
          </p:cNvSpPr>
          <p:nvPr>
            <p:ph type="title"/>
          </p:nvPr>
        </p:nvSpPr>
        <p:spPr>
          <a:xfrm>
            <a:off x="849313" y="2201528"/>
            <a:ext cx="10493375" cy="1325563"/>
          </a:xfrm>
        </p:spPr>
        <p:txBody>
          <a:bodyPr/>
          <a:lstStyle/>
          <a:p>
            <a:r>
              <a:rPr lang="sv-SE"/>
              <a:t>Rutiner och årshjul </a:t>
            </a:r>
            <a:br>
              <a:rPr lang="sv-SE"/>
            </a:br>
            <a:r>
              <a:rPr lang="sv-SE" err="1"/>
              <a:t>Plan&amp;Dim</a:t>
            </a:r>
            <a:endParaRPr lang="sv-SE"/>
          </a:p>
        </p:txBody>
      </p:sp>
      <p:sp>
        <p:nvSpPr>
          <p:cNvPr id="11" name="Platshållare för text 10">
            <a:extLst>
              <a:ext uri="{FF2B5EF4-FFF2-40B4-BE49-F238E27FC236}">
                <a16:creationId xmlns:a16="http://schemas.microsoft.com/office/drawing/2014/main" id="{2DCA04C9-BD30-B043-936E-39E40C40C8CB}"/>
              </a:ext>
            </a:extLst>
          </p:cNvPr>
          <p:cNvSpPr>
            <a:spLocks noGrp="1"/>
          </p:cNvSpPr>
          <p:nvPr>
            <p:ph type="body" sz="quarter" idx="11"/>
          </p:nvPr>
        </p:nvSpPr>
        <p:spPr>
          <a:xfrm>
            <a:off x="1743758" y="3816169"/>
            <a:ext cx="9068404" cy="632263"/>
          </a:xfrm>
        </p:spPr>
        <p:txBody>
          <a:bodyPr/>
          <a:lstStyle/>
          <a:p>
            <a:r>
              <a:rPr lang="sv-SE"/>
              <a:t>Gysams kontinuerliga arbete med </a:t>
            </a:r>
            <a:r>
              <a:rPr lang="sv-SE" err="1"/>
              <a:t>SkoL</a:t>
            </a:r>
            <a:r>
              <a:rPr lang="sv-SE"/>
              <a:t> 2 kap.§2a-b, 15 kap., §30a-b</a:t>
            </a:r>
          </a:p>
        </p:txBody>
      </p:sp>
    </p:spTree>
    <p:extLst>
      <p:ext uri="{BB962C8B-B14F-4D97-AF65-F5344CB8AC3E}">
        <p14:creationId xmlns:p14="http://schemas.microsoft.com/office/powerpoint/2010/main" val="142942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1930-94E7-1364-4849-A091488FF6A1}"/>
            </a:ext>
          </a:extLst>
        </p:cNvPr>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7788260C-8C83-1A59-32A0-9B239258BDE3}"/>
              </a:ext>
            </a:extLst>
          </p:cNvPr>
          <p:cNvSpPr>
            <a:spLocks noGrp="1"/>
          </p:cNvSpPr>
          <p:nvPr>
            <p:ph type="body" sz="quarter" idx="14"/>
          </p:nvPr>
        </p:nvSpPr>
        <p:spPr>
          <a:xfrm>
            <a:off x="1119553" y="1177247"/>
            <a:ext cx="9706102" cy="5097429"/>
          </a:xfrm>
        </p:spPr>
        <p:txBody>
          <a:bodyPr/>
          <a:lstStyle/>
          <a:p>
            <a:endParaRPr lang="sv-SE"/>
          </a:p>
          <a:p>
            <a:endParaRPr lang="sv-SE"/>
          </a:p>
        </p:txBody>
      </p:sp>
      <p:sp>
        <p:nvSpPr>
          <p:cNvPr id="6" name="Rubrik 5">
            <a:extLst>
              <a:ext uri="{FF2B5EF4-FFF2-40B4-BE49-F238E27FC236}">
                <a16:creationId xmlns:a16="http://schemas.microsoft.com/office/drawing/2014/main" id="{F782825E-A1C4-34AD-63DD-01BC1287F031}"/>
              </a:ext>
            </a:extLst>
          </p:cNvPr>
          <p:cNvSpPr>
            <a:spLocks noGrp="1"/>
          </p:cNvSpPr>
          <p:nvPr>
            <p:ph type="title"/>
          </p:nvPr>
        </p:nvSpPr>
        <p:spPr>
          <a:xfrm>
            <a:off x="530974" y="384202"/>
            <a:ext cx="11141073" cy="729983"/>
          </a:xfrm>
        </p:spPr>
        <p:txBody>
          <a:bodyPr anchor="ctr">
            <a:normAutofit/>
          </a:bodyPr>
          <a:lstStyle/>
          <a:p>
            <a:r>
              <a:rPr lang="sv-SE">
                <a:cs typeface="Arial"/>
              </a:rPr>
              <a:t>Funktioner och ansvar</a:t>
            </a:r>
          </a:p>
        </p:txBody>
      </p:sp>
      <p:sp>
        <p:nvSpPr>
          <p:cNvPr id="3" name="textruta 2">
            <a:extLst>
              <a:ext uri="{FF2B5EF4-FFF2-40B4-BE49-F238E27FC236}">
                <a16:creationId xmlns:a16="http://schemas.microsoft.com/office/drawing/2014/main" id="{22574F2D-39C5-9257-2AF8-A00F11D8D14D}"/>
              </a:ext>
            </a:extLst>
          </p:cNvPr>
          <p:cNvSpPr txBox="1"/>
          <p:nvPr/>
        </p:nvSpPr>
        <p:spPr>
          <a:xfrm>
            <a:off x="1249960" y="1434517"/>
            <a:ext cx="9336946" cy="4524315"/>
          </a:xfrm>
          <a:prstGeom prst="rect">
            <a:avLst/>
          </a:prstGeom>
          <a:noFill/>
        </p:spPr>
        <p:txBody>
          <a:bodyPr wrap="square">
            <a:spAutoFit/>
          </a:bodyPr>
          <a:lstStyle/>
          <a:p>
            <a:pPr marL="285750" indent="-285750">
              <a:buFont typeface="Arial" panose="020B0604020202020204" pitchFamily="34" charset="0"/>
              <a:buChar char="•"/>
            </a:pPr>
            <a:r>
              <a:rPr lang="sv-SE"/>
              <a:t>Styrelsen för D</a:t>
            </a:r>
            <a:r>
              <a:rPr lang="sv-SE" sz="1800"/>
              <a:t>alarnas kommunförbund (DKF) </a:t>
            </a:r>
            <a:r>
              <a:rPr lang="sv-SE"/>
              <a:t>ansvarar för att samverkan bedrivs i enlighet med avtalet och på så sätt ge förutsättningar för medlemskommunerna att möta kraven på samverkan enligt </a:t>
            </a:r>
            <a:r>
              <a:rPr lang="sv-SE" err="1"/>
              <a:t>SkolL</a:t>
            </a:r>
            <a:r>
              <a:rPr lang="sv-SE"/>
              <a:t> 2 kap.§2a-b, 15 kap., §30a-b.</a:t>
            </a:r>
            <a:endParaRPr lang="sv-SE" sz="1800">
              <a:highlight>
                <a:srgbClr val="FFFF00"/>
              </a:highlight>
            </a:endParaRPr>
          </a:p>
          <a:p>
            <a:endParaRPr lang="sv-SE"/>
          </a:p>
          <a:p>
            <a:pPr marL="285750" indent="-285750">
              <a:buFont typeface="Arial" panose="020B0604020202020204" pitchFamily="34" charset="0"/>
              <a:buChar char="•"/>
            </a:pPr>
            <a:r>
              <a:rPr lang="sv-SE"/>
              <a:t>Arbetet (som utgår från samverkansavtal, verksamhetsplan och styrkort) delegeras från  </a:t>
            </a:r>
            <a:r>
              <a:rPr lang="sv-SE" err="1"/>
              <a:t>DKFs</a:t>
            </a:r>
            <a:r>
              <a:rPr lang="sv-SE"/>
              <a:t> styrelse till Gysams styrgrupp. Beredning av ärenden görs i chefsgruppen.  </a:t>
            </a:r>
          </a:p>
          <a:p>
            <a:endParaRPr lang="sv-SE">
              <a:highlight>
                <a:srgbClr val="FFFF00"/>
              </a:highlight>
            </a:endParaRPr>
          </a:p>
          <a:p>
            <a:pPr marL="285750" indent="-285750">
              <a:buFont typeface="Arial" panose="020B0604020202020204" pitchFamily="34" charset="0"/>
              <a:buChar char="•"/>
            </a:pPr>
            <a:r>
              <a:rPr lang="sv-SE" sz="1800"/>
              <a:t>Medlemskommunerna var för sig är suveräna i beslut om planering och dimensionering av gymnasieutbud</a:t>
            </a:r>
            <a:r>
              <a:rPr lang="sv-SE"/>
              <a:t> och ansvarar för  att utbudet möter kraven i Skollagen 15 kap., §30a-b. Eventuella sekundära samverkansavtal upprättas av medlemskommunerna enskilt. </a:t>
            </a:r>
            <a:endParaRPr lang="sv-SE" sz="1800"/>
          </a:p>
          <a:p>
            <a:endParaRPr lang="sv-SE" sz="1800"/>
          </a:p>
          <a:p>
            <a:pPr marL="285750" indent="-285750">
              <a:buFont typeface="Arial" panose="020B0604020202020204" pitchFamily="34" charset="0"/>
              <a:buChar char="•"/>
            </a:pPr>
            <a:r>
              <a:rPr lang="sv-SE"/>
              <a:t>Skolc</a:t>
            </a:r>
            <a:r>
              <a:rPr lang="sv-SE" sz="1800"/>
              <a:t>heferna/verksamhetschefer (ledamöter i Chefsgruppen) leder arbetet </a:t>
            </a:r>
            <a:r>
              <a:rPr lang="sv-SE"/>
              <a:t>i</a:t>
            </a:r>
            <a:r>
              <a:rPr lang="sv-SE" sz="1800"/>
              <a:t> respektive medlemskommuns skolenhet/er och i respektive planeringsområde. Arbetet samordnas i </a:t>
            </a:r>
            <a:r>
              <a:rPr lang="sv-SE"/>
              <a:t>Gysams chefsgrupp.</a:t>
            </a:r>
          </a:p>
          <a:p>
            <a:endParaRPr lang="sv-SE"/>
          </a:p>
          <a:p>
            <a:pPr marL="285750" indent="-285750">
              <a:buFont typeface="Arial" panose="020B0604020202020204" pitchFamily="34" charset="0"/>
              <a:buChar char="•"/>
            </a:pPr>
            <a:r>
              <a:rPr lang="sv-SE" sz="1800"/>
              <a:t>Utvecklingschef Gysam utgör arbetsledning- och samordningsfunktion för arbetet.</a:t>
            </a:r>
          </a:p>
        </p:txBody>
      </p:sp>
    </p:spTree>
    <p:extLst>
      <p:ext uri="{BB962C8B-B14F-4D97-AF65-F5344CB8AC3E}">
        <p14:creationId xmlns:p14="http://schemas.microsoft.com/office/powerpoint/2010/main" val="20988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1930-94E7-1364-4849-A091488FF6A1}"/>
            </a:ext>
          </a:extLst>
        </p:cNvPr>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7788260C-8C83-1A59-32A0-9B239258BDE3}"/>
              </a:ext>
            </a:extLst>
          </p:cNvPr>
          <p:cNvSpPr>
            <a:spLocks noGrp="1"/>
          </p:cNvSpPr>
          <p:nvPr>
            <p:ph type="body" sz="quarter" idx="14"/>
          </p:nvPr>
        </p:nvSpPr>
        <p:spPr>
          <a:xfrm>
            <a:off x="1119553" y="1177247"/>
            <a:ext cx="9706102" cy="5097429"/>
          </a:xfrm>
        </p:spPr>
        <p:txBody>
          <a:bodyPr/>
          <a:lstStyle/>
          <a:p>
            <a:r>
              <a:rPr lang="sv-SE" b="1" dirty="0"/>
              <a:t>Primärt samverkansområde</a:t>
            </a:r>
          </a:p>
          <a:p>
            <a:pPr marL="285750" indent="-285750">
              <a:buFont typeface="Arial" panose="020B0604020202020204" pitchFamily="34" charset="0"/>
              <a:buChar char="•"/>
            </a:pPr>
            <a:r>
              <a:rPr lang="sv-SE" dirty="0"/>
              <a:t>Gysams 11 kommuner utgör primärt samverkansområde sedan 2009</a:t>
            </a:r>
          </a:p>
          <a:p>
            <a:pPr marL="285750" indent="-285750">
              <a:buFont typeface="Arial" panose="020B0604020202020204" pitchFamily="34" charset="0"/>
              <a:buChar char="•"/>
            </a:pPr>
            <a:r>
              <a:rPr lang="sv-SE" dirty="0"/>
              <a:t>Medlemskommunernas gymnasieungdomar är förstahandssökande inom hela det primära samverkansområdet</a:t>
            </a:r>
          </a:p>
          <a:p>
            <a:pPr marL="285750" indent="-285750">
              <a:buFont typeface="Arial" panose="020B0604020202020204" pitchFamily="34" charset="0"/>
              <a:buChar char="•"/>
            </a:pPr>
            <a:r>
              <a:rPr lang="sv-SE" dirty="0"/>
              <a:t>IKE efter gemensamt beslutad prislista ska utgå.</a:t>
            </a:r>
          </a:p>
          <a:p>
            <a:endParaRPr lang="sv-SE" dirty="0"/>
          </a:p>
          <a:p>
            <a:r>
              <a:rPr lang="sv-SE" b="1" dirty="0"/>
              <a:t>Sekundärt samverkansområde</a:t>
            </a:r>
          </a:p>
          <a:p>
            <a:pPr marL="285750" indent="-285750">
              <a:buFont typeface="Arial" panose="020B0604020202020204" pitchFamily="34" charset="0"/>
              <a:buChar char="•"/>
            </a:pPr>
            <a:r>
              <a:rPr lang="sv-SE" dirty="0"/>
              <a:t>Avtal kan tecknas för utbildning som inte omfattas av kravet på primär samverkan och för utbildning som omfattas av kravet på primär samverkan. Sekundär samverkan kan ingås med alla kommuner inom ett primärt samverkansområde eller bara med en av kommunerna i det primära samverkansområdet. Om en Gysam-kommun vill teckna avtal med annan huvudman ska en konsekvensanalys för Gysams primära samverkansområde presenteras i Gysams styrgrupp.</a:t>
            </a:r>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F782825E-A1C4-34AD-63DD-01BC1287F031}"/>
              </a:ext>
            </a:extLst>
          </p:cNvPr>
          <p:cNvSpPr>
            <a:spLocks noGrp="1"/>
          </p:cNvSpPr>
          <p:nvPr>
            <p:ph type="title"/>
          </p:nvPr>
        </p:nvSpPr>
        <p:spPr>
          <a:xfrm>
            <a:off x="530974" y="384202"/>
            <a:ext cx="11141073" cy="729983"/>
          </a:xfrm>
        </p:spPr>
        <p:txBody>
          <a:bodyPr anchor="ctr">
            <a:normAutofit/>
          </a:bodyPr>
          <a:lstStyle/>
          <a:p>
            <a:r>
              <a:rPr lang="sv-SE">
                <a:cs typeface="Arial"/>
              </a:rPr>
              <a:t>Begrepp och beslut</a:t>
            </a:r>
          </a:p>
        </p:txBody>
      </p:sp>
    </p:spTree>
    <p:extLst>
      <p:ext uri="{BB962C8B-B14F-4D97-AF65-F5344CB8AC3E}">
        <p14:creationId xmlns:p14="http://schemas.microsoft.com/office/powerpoint/2010/main" val="35475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F3390BCA-CC0A-6D4D-93D2-AA7C24D03FD3}"/>
              </a:ext>
            </a:extLst>
          </p:cNvPr>
          <p:cNvSpPr>
            <a:spLocks noGrp="1"/>
          </p:cNvSpPr>
          <p:nvPr>
            <p:ph type="body" sz="quarter" idx="14"/>
          </p:nvPr>
        </p:nvSpPr>
        <p:spPr>
          <a:xfrm>
            <a:off x="1119553" y="1255922"/>
            <a:ext cx="9706102" cy="4755361"/>
          </a:xfrm>
        </p:spPr>
        <p:txBody>
          <a:bodyPr/>
          <a:lstStyle/>
          <a:p>
            <a:r>
              <a:rPr lang="sv-SE" b="1"/>
              <a:t>Planeringsområde</a:t>
            </a:r>
          </a:p>
          <a:p>
            <a:pPr marL="285750" indent="-285750">
              <a:buFont typeface="Arial" panose="020B0604020202020204" pitchFamily="34" charset="0"/>
              <a:buChar char="•"/>
            </a:pPr>
            <a:r>
              <a:rPr lang="sv-SE"/>
              <a:t>Kan jämföras med Skolverkets </a:t>
            </a:r>
            <a:r>
              <a:rPr lang="sv-SE" i="1"/>
              <a:t>pendlingsområden</a:t>
            </a:r>
            <a:r>
              <a:rPr lang="sv-SE"/>
              <a:t>, i andra regioner kallas de också </a:t>
            </a:r>
            <a:r>
              <a:rPr lang="sv-SE" i="1"/>
              <a:t>delområden.</a:t>
            </a:r>
          </a:p>
          <a:p>
            <a:pPr marL="285750" indent="-285750">
              <a:buFont typeface="Arial" panose="020B0604020202020204" pitchFamily="34" charset="0"/>
              <a:buChar char="•"/>
            </a:pPr>
            <a:r>
              <a:rPr lang="sv-SE"/>
              <a:t>Gysams primära samverkansområde delas in i ett antal planeringsområden eftersom hela området medför alltför lång pendlingstid. </a:t>
            </a:r>
          </a:p>
          <a:p>
            <a:pPr marL="285750" indent="-285750">
              <a:buFont typeface="Arial" panose="020B0604020202020204" pitchFamily="34" charset="0"/>
              <a:buChar char="•"/>
            </a:pPr>
            <a:r>
              <a:rPr lang="sv-SE"/>
              <a:t>Falun/Borlänge utgör en nod för Gysams elever (många reser in till det området) och erbjuder komplement till övriga planeringsområden. I praktiken betyder det att planeringsområdena inte behöver erbjuda allt (allsidigt utbud*), för vissa utbildningar kan man behöva söka sig till noden.</a:t>
            </a:r>
          </a:p>
          <a:p>
            <a:pPr marL="285750" indent="-285750">
              <a:buFont typeface="Arial" panose="020B0604020202020204" pitchFamily="34" charset="0"/>
              <a:buChar char="•"/>
            </a:pPr>
            <a:r>
              <a:rPr lang="sv-SE"/>
              <a:t>Ett planeringsområde kännetecknas av att elever kan/bör kunna röra sig inom detsamma för att få sin gymnasieutbildning med max en timmes pendling (enkel väg).</a:t>
            </a:r>
          </a:p>
          <a:p>
            <a:endParaRPr lang="sv-SE"/>
          </a:p>
          <a:p>
            <a:pPr marL="457200" lvl="1" indent="0">
              <a:buNone/>
            </a:pPr>
            <a:r>
              <a:rPr lang="sv-SE"/>
              <a:t>*Det finns inga direktiv vad det innebär men ett riktmärke om minst hälften av maxutbud (18 </a:t>
            </a:r>
            <a:r>
              <a:rPr lang="sv-SE" err="1"/>
              <a:t>pgm</a:t>
            </a:r>
            <a:r>
              <a:rPr lang="sv-SE"/>
              <a:t>) och att utbudet möter skollagens kap. 15, §30a-b (Skolverket, </a:t>
            </a:r>
            <a:r>
              <a:rPr lang="sv-SE" err="1"/>
              <a:t>webinarium</a:t>
            </a:r>
            <a:r>
              <a:rPr lang="sv-SE"/>
              <a:t> 230315)</a:t>
            </a:r>
          </a:p>
          <a:p>
            <a:endParaRPr lang="sv-SE"/>
          </a:p>
        </p:txBody>
      </p:sp>
      <p:sp>
        <p:nvSpPr>
          <p:cNvPr id="6" name="Rubrik 5">
            <a:extLst>
              <a:ext uri="{FF2B5EF4-FFF2-40B4-BE49-F238E27FC236}">
                <a16:creationId xmlns:a16="http://schemas.microsoft.com/office/drawing/2014/main" id="{88C4674D-0DB1-624C-A4D1-FE7A61A18C1C}"/>
              </a:ext>
            </a:extLst>
          </p:cNvPr>
          <p:cNvSpPr>
            <a:spLocks noGrp="1"/>
          </p:cNvSpPr>
          <p:nvPr>
            <p:ph type="title"/>
          </p:nvPr>
        </p:nvSpPr>
        <p:spPr>
          <a:xfrm>
            <a:off x="530974" y="384202"/>
            <a:ext cx="11141073" cy="729983"/>
          </a:xfrm>
        </p:spPr>
        <p:txBody>
          <a:bodyPr anchor="ctr">
            <a:normAutofit/>
          </a:bodyPr>
          <a:lstStyle/>
          <a:p>
            <a:r>
              <a:rPr lang="sv-SE">
                <a:cs typeface="Arial"/>
              </a:rPr>
              <a:t>Begrepp och beslut</a:t>
            </a:r>
          </a:p>
        </p:txBody>
      </p:sp>
    </p:spTree>
    <p:extLst>
      <p:ext uri="{BB962C8B-B14F-4D97-AF65-F5344CB8AC3E}">
        <p14:creationId xmlns:p14="http://schemas.microsoft.com/office/powerpoint/2010/main" val="39756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2199-B985-C861-5002-1152D06C9784}"/>
            </a:ext>
          </a:extLst>
        </p:cNvPr>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DF2E830B-E70C-0B2A-FAC0-387903321AFE}"/>
              </a:ext>
            </a:extLst>
          </p:cNvPr>
          <p:cNvSpPr>
            <a:spLocks noGrp="1"/>
          </p:cNvSpPr>
          <p:nvPr>
            <p:ph type="body" sz="quarter" idx="14"/>
          </p:nvPr>
        </p:nvSpPr>
        <p:spPr>
          <a:xfrm>
            <a:off x="530973" y="1383126"/>
            <a:ext cx="11141073" cy="4426003"/>
          </a:xfrm>
        </p:spPr>
        <p:txBody>
          <a:bodyPr/>
          <a:lstStyle/>
          <a:p>
            <a:endParaRPr lang="sv-SE"/>
          </a:p>
          <a:p>
            <a:endParaRPr lang="sv-SE"/>
          </a:p>
        </p:txBody>
      </p:sp>
      <p:sp>
        <p:nvSpPr>
          <p:cNvPr id="6" name="Rubrik 5">
            <a:extLst>
              <a:ext uri="{FF2B5EF4-FFF2-40B4-BE49-F238E27FC236}">
                <a16:creationId xmlns:a16="http://schemas.microsoft.com/office/drawing/2014/main" id="{6F79346E-221D-1B24-ECC2-CFD8AB694787}"/>
              </a:ext>
            </a:extLst>
          </p:cNvPr>
          <p:cNvSpPr>
            <a:spLocks noGrp="1"/>
          </p:cNvSpPr>
          <p:nvPr>
            <p:ph type="title"/>
          </p:nvPr>
        </p:nvSpPr>
        <p:spPr>
          <a:xfrm>
            <a:off x="568953" y="1307804"/>
            <a:ext cx="5972710" cy="888161"/>
          </a:xfrm>
        </p:spPr>
        <p:txBody>
          <a:bodyPr anchor="ctr">
            <a:normAutofit/>
          </a:bodyPr>
          <a:lstStyle/>
          <a:p>
            <a:r>
              <a:rPr lang="sv-SE">
                <a:cs typeface="Arial"/>
              </a:rPr>
              <a:t>Gysams planeringsområden</a:t>
            </a:r>
          </a:p>
        </p:txBody>
      </p:sp>
      <p:pic>
        <p:nvPicPr>
          <p:cNvPr id="2" name="Bildobjekt 1">
            <a:extLst>
              <a:ext uri="{FF2B5EF4-FFF2-40B4-BE49-F238E27FC236}">
                <a16:creationId xmlns:a16="http://schemas.microsoft.com/office/drawing/2014/main" id="{7862A058-2542-F7D3-22AA-9705EF7C2D0B}"/>
              </a:ext>
            </a:extLst>
          </p:cNvPr>
          <p:cNvPicPr>
            <a:picLocks noChangeAspect="1"/>
          </p:cNvPicPr>
          <p:nvPr/>
        </p:nvPicPr>
        <p:blipFill>
          <a:blip r:embed="rId3"/>
          <a:stretch>
            <a:fillRect/>
          </a:stretch>
        </p:blipFill>
        <p:spPr>
          <a:xfrm>
            <a:off x="6436830" y="396895"/>
            <a:ext cx="5439305" cy="5890819"/>
          </a:xfrm>
          <a:prstGeom prst="rect">
            <a:avLst/>
          </a:prstGeom>
        </p:spPr>
      </p:pic>
      <p:sp>
        <p:nvSpPr>
          <p:cNvPr id="3" name="textruta 2">
            <a:extLst>
              <a:ext uri="{FF2B5EF4-FFF2-40B4-BE49-F238E27FC236}">
                <a16:creationId xmlns:a16="http://schemas.microsoft.com/office/drawing/2014/main" id="{D0537903-51BC-2FB7-0CC3-C62A1F0A8497}"/>
              </a:ext>
            </a:extLst>
          </p:cNvPr>
          <p:cNvSpPr txBox="1"/>
          <p:nvPr/>
        </p:nvSpPr>
        <p:spPr>
          <a:xfrm>
            <a:off x="668208" y="2745921"/>
            <a:ext cx="5774199" cy="2513252"/>
          </a:xfrm>
          <a:prstGeom prst="rect">
            <a:avLst/>
          </a:prstGeom>
          <a:noFill/>
        </p:spPr>
        <p:txBody>
          <a:bodyPr wrap="square" lIns="91440" tIns="45720" rIns="91440" bIns="45720" rtlCol="0" anchor="t">
            <a:spAutoFit/>
          </a:bodyPr>
          <a:lstStyle/>
          <a:p>
            <a:pPr marL="285750" indent="-285750">
              <a:lnSpc>
                <a:spcPct val="120000"/>
              </a:lnSpc>
              <a:spcAft>
                <a:spcPts val="900"/>
              </a:spcAft>
              <a:buFont typeface="Arial"/>
              <a:buChar char="•"/>
            </a:pPr>
            <a:r>
              <a:rPr lang="sv-SE" sz="2400" b="1">
                <a:cs typeface="Arial"/>
              </a:rPr>
              <a:t>Västra:</a:t>
            </a:r>
            <a:r>
              <a:rPr lang="sv-SE" sz="2400">
                <a:cs typeface="Arial"/>
              </a:rPr>
              <a:t> Vansbro</a:t>
            </a:r>
            <a:r>
              <a:rPr lang="sv-SE" sz="2400">
                <a:ea typeface="+mn-lt"/>
                <a:cs typeface="+mn-lt"/>
              </a:rPr>
              <a:t>, Malung-Sälen </a:t>
            </a:r>
          </a:p>
          <a:p>
            <a:pPr marL="285750" indent="-285750">
              <a:lnSpc>
                <a:spcPct val="120000"/>
              </a:lnSpc>
              <a:spcAft>
                <a:spcPts val="900"/>
              </a:spcAft>
              <a:buFont typeface="Arial"/>
              <a:buChar char="•"/>
            </a:pPr>
            <a:r>
              <a:rPr lang="sv-SE" sz="2400" b="1">
                <a:ea typeface="+mn-lt"/>
                <a:cs typeface="+mn-lt"/>
              </a:rPr>
              <a:t>Siljan:</a:t>
            </a:r>
            <a:r>
              <a:rPr lang="sv-SE" sz="2400">
                <a:ea typeface="+mn-lt"/>
                <a:cs typeface="+mn-lt"/>
              </a:rPr>
              <a:t> Leksand, Rättvik, Gagnef </a:t>
            </a:r>
            <a:endParaRPr lang="sv-SE" sz="2400">
              <a:cs typeface="Arial" panose="020B0604020202020204"/>
            </a:endParaRPr>
          </a:p>
          <a:p>
            <a:pPr marL="285750" indent="-285750">
              <a:lnSpc>
                <a:spcPct val="120000"/>
              </a:lnSpc>
              <a:spcAft>
                <a:spcPts val="900"/>
              </a:spcAft>
              <a:buFont typeface="Arial"/>
              <a:buChar char="•"/>
            </a:pPr>
            <a:r>
              <a:rPr lang="sv-SE" sz="2400" b="1">
                <a:cs typeface="Arial"/>
              </a:rPr>
              <a:t>Södra:</a:t>
            </a:r>
            <a:r>
              <a:rPr lang="sv-SE" sz="2400">
                <a:cs typeface="Arial"/>
              </a:rPr>
              <a:t> Hedemora, Säter, VBU, Falun, Borlänge</a:t>
            </a:r>
          </a:p>
          <a:p>
            <a:pPr>
              <a:lnSpc>
                <a:spcPct val="120000"/>
              </a:lnSpc>
              <a:spcAft>
                <a:spcPts val="900"/>
              </a:spcAft>
            </a:pPr>
            <a:endParaRPr lang="sv-SE">
              <a:cs typeface="Arial"/>
            </a:endParaRPr>
          </a:p>
        </p:txBody>
      </p:sp>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7AAB3A64-00A3-7782-FB51-78E205E0C23D}"/>
                  </a:ext>
                </a:extLst>
              </p14:cNvPr>
              <p14:cNvContentPartPr/>
              <p14:nvPr/>
            </p14:nvContentPartPr>
            <p14:xfrm>
              <a:off x="7396414" y="2421522"/>
              <a:ext cx="2046960" cy="2962440"/>
            </p14:xfrm>
          </p:contentPart>
        </mc:Choice>
        <mc:Fallback xmlns="">
          <p:pic>
            <p:nvPicPr>
              <p:cNvPr id="4" name="Pennanteckning 3">
                <a:extLst>
                  <a:ext uri="{FF2B5EF4-FFF2-40B4-BE49-F238E27FC236}">
                    <a16:creationId xmlns:a16="http://schemas.microsoft.com/office/drawing/2014/main" id="{7AAB3A64-00A3-7782-FB51-78E205E0C23D}"/>
                  </a:ext>
                </a:extLst>
              </p:cNvPr>
              <p:cNvPicPr/>
              <p:nvPr/>
            </p:nvPicPr>
            <p:blipFill>
              <a:blip r:embed="rId5"/>
              <a:stretch>
                <a:fillRect/>
              </a:stretch>
            </p:blipFill>
            <p:spPr>
              <a:xfrm>
                <a:off x="7360414" y="2385522"/>
                <a:ext cx="2118600" cy="303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Pennanteckning 4">
                <a:extLst>
                  <a:ext uri="{FF2B5EF4-FFF2-40B4-BE49-F238E27FC236}">
                    <a16:creationId xmlns:a16="http://schemas.microsoft.com/office/drawing/2014/main" id="{6BD7FCFC-0835-7405-3DDE-376BEB9734AB}"/>
                  </a:ext>
                </a:extLst>
              </p14:cNvPr>
              <p14:cNvContentPartPr/>
              <p14:nvPr/>
            </p14:nvContentPartPr>
            <p14:xfrm>
              <a:off x="9223774" y="2327922"/>
              <a:ext cx="1423440" cy="2750400"/>
            </p14:xfrm>
          </p:contentPart>
        </mc:Choice>
        <mc:Fallback xmlns="">
          <p:pic>
            <p:nvPicPr>
              <p:cNvPr id="5" name="Pennanteckning 4">
                <a:extLst>
                  <a:ext uri="{FF2B5EF4-FFF2-40B4-BE49-F238E27FC236}">
                    <a16:creationId xmlns:a16="http://schemas.microsoft.com/office/drawing/2014/main" id="{6BD7FCFC-0835-7405-3DDE-376BEB9734AB}"/>
                  </a:ext>
                </a:extLst>
              </p:cNvPr>
              <p:cNvPicPr/>
              <p:nvPr/>
            </p:nvPicPr>
            <p:blipFill>
              <a:blip r:embed="rId7"/>
              <a:stretch>
                <a:fillRect/>
              </a:stretch>
            </p:blipFill>
            <p:spPr>
              <a:xfrm>
                <a:off x="9187774" y="2291922"/>
                <a:ext cx="1495080" cy="282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Pennanteckning 7">
                <a:extLst>
                  <a:ext uri="{FF2B5EF4-FFF2-40B4-BE49-F238E27FC236}">
                    <a16:creationId xmlns:a16="http://schemas.microsoft.com/office/drawing/2014/main" id="{154E8697-C261-6809-EC83-7689240A1DA4}"/>
                  </a:ext>
                </a:extLst>
              </p14:cNvPr>
              <p14:cNvContentPartPr/>
              <p14:nvPr/>
            </p14:nvContentPartPr>
            <p14:xfrm>
              <a:off x="9011014" y="3533562"/>
              <a:ext cx="2313720" cy="2550960"/>
            </p14:xfrm>
          </p:contentPart>
        </mc:Choice>
        <mc:Fallback xmlns="">
          <p:pic>
            <p:nvPicPr>
              <p:cNvPr id="8" name="Pennanteckning 7">
                <a:extLst>
                  <a:ext uri="{FF2B5EF4-FFF2-40B4-BE49-F238E27FC236}">
                    <a16:creationId xmlns:a16="http://schemas.microsoft.com/office/drawing/2014/main" id="{154E8697-C261-6809-EC83-7689240A1DA4}"/>
                  </a:ext>
                </a:extLst>
              </p:cNvPr>
              <p:cNvPicPr/>
              <p:nvPr/>
            </p:nvPicPr>
            <p:blipFill>
              <a:blip r:embed="rId9"/>
              <a:stretch>
                <a:fillRect/>
              </a:stretch>
            </p:blipFill>
            <p:spPr>
              <a:xfrm>
                <a:off x="8975014" y="3497557"/>
                <a:ext cx="2385360" cy="2622610"/>
              </a:xfrm>
              <a:prstGeom prst="rect">
                <a:avLst/>
              </a:prstGeom>
            </p:spPr>
          </p:pic>
        </mc:Fallback>
      </mc:AlternateContent>
    </p:spTree>
    <p:extLst>
      <p:ext uri="{BB962C8B-B14F-4D97-AF65-F5344CB8AC3E}">
        <p14:creationId xmlns:p14="http://schemas.microsoft.com/office/powerpoint/2010/main" val="267666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1930-94E7-1364-4849-A091488FF6A1}"/>
            </a:ext>
          </a:extLst>
        </p:cNvPr>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7788260C-8C83-1A59-32A0-9B239258BDE3}"/>
              </a:ext>
            </a:extLst>
          </p:cNvPr>
          <p:cNvSpPr>
            <a:spLocks noGrp="1"/>
          </p:cNvSpPr>
          <p:nvPr>
            <p:ph type="body" sz="quarter" idx="14"/>
          </p:nvPr>
        </p:nvSpPr>
        <p:spPr>
          <a:xfrm>
            <a:off x="1119553" y="1177247"/>
            <a:ext cx="9706102" cy="5097429"/>
          </a:xfrm>
        </p:spPr>
        <p:txBody>
          <a:bodyPr/>
          <a:lstStyle/>
          <a:p>
            <a:pPr marL="457200" indent="-457200">
              <a:buFont typeface="+mj-lt"/>
              <a:buAutoNum type="arabicPeriod"/>
            </a:pPr>
            <a:r>
              <a:rPr lang="sv-SE" b="1" dirty="0"/>
              <a:t>Planeringsområden (PlanO)</a:t>
            </a:r>
          </a:p>
          <a:p>
            <a:pPr lvl="1"/>
            <a:r>
              <a:rPr lang="sv-SE" sz="1600" dirty="0"/>
              <a:t>Arbetet leds av skolchef/verksamhetschef som också ansvarar för förankring hos politiska företrädare</a:t>
            </a:r>
          </a:p>
          <a:p>
            <a:pPr lvl="1"/>
            <a:r>
              <a:rPr lang="sv-SE" sz="1600" dirty="0"/>
              <a:t>Planeringsområdets samlade behov utifrån </a:t>
            </a:r>
            <a:r>
              <a:rPr lang="sv-SE" sz="1600" dirty="0" err="1"/>
              <a:t>SkolL</a:t>
            </a:r>
            <a:r>
              <a:rPr lang="sv-SE" sz="1600" dirty="0"/>
              <a:t> 15:30a-b sammanställs</a:t>
            </a:r>
          </a:p>
          <a:p>
            <a:pPr lvl="1"/>
            <a:r>
              <a:rPr lang="sv-SE" sz="1600" dirty="0"/>
              <a:t>Rekommenderat utbud delges CG (chefsgrupp)</a:t>
            </a:r>
          </a:p>
          <a:p>
            <a:pPr lvl="1"/>
            <a:r>
              <a:rPr lang="sv-SE" sz="1600" dirty="0"/>
              <a:t>Rektorerna i planeringsområdet verkställer av respektive nämnd/utskott  fattade beslut</a:t>
            </a:r>
          </a:p>
          <a:p>
            <a:pPr marL="457200" lvl="1" indent="0">
              <a:buNone/>
            </a:pPr>
            <a:endParaRPr lang="sv-SE" sz="1600" dirty="0"/>
          </a:p>
          <a:p>
            <a:pPr marL="457200" indent="-457200">
              <a:buFont typeface="+mj-lt"/>
              <a:buAutoNum type="arabicPeriod"/>
            </a:pPr>
            <a:r>
              <a:rPr lang="sv-SE" sz="1600" b="1" dirty="0"/>
              <a:t>Chefsgrupp (CG)</a:t>
            </a:r>
          </a:p>
          <a:p>
            <a:pPr lvl="1"/>
            <a:r>
              <a:rPr lang="sv-SE" sz="1600" dirty="0"/>
              <a:t>Planeringsområdenas arbete samordnas, arbetet leds av utvecklingschef</a:t>
            </a:r>
          </a:p>
          <a:p>
            <a:pPr lvl="1"/>
            <a:r>
              <a:rPr lang="sv-SE" sz="1600" dirty="0"/>
              <a:t>Förslag kan återremitteras till planeringsområdena eller tas vidare till styrgrupp som rekommenderat beslut till respektive medlemskommun</a:t>
            </a:r>
          </a:p>
          <a:p>
            <a:pPr marL="457200" lvl="1" indent="0">
              <a:buNone/>
            </a:pPr>
            <a:endParaRPr lang="sv-SE" sz="1600" dirty="0"/>
          </a:p>
          <a:p>
            <a:pPr marL="457200" indent="-457200">
              <a:buAutoNum type="arabicPeriod" startAt="3"/>
            </a:pPr>
            <a:r>
              <a:rPr lang="sv-SE" sz="1600" b="1" dirty="0"/>
              <a:t>Styrgrupp (SG)</a:t>
            </a:r>
          </a:p>
          <a:p>
            <a:pPr lvl="1"/>
            <a:r>
              <a:rPr lang="sv-SE" sz="1600" dirty="0"/>
              <a:t>Samråd och beslut av rekommenderat gymnasieutbud</a:t>
            </a:r>
          </a:p>
          <a:p>
            <a:pPr marL="457200" lvl="1" indent="0">
              <a:buNone/>
            </a:pPr>
            <a:endParaRPr lang="sv-SE" sz="1600" dirty="0"/>
          </a:p>
          <a:p>
            <a:pPr marL="457200" indent="-457200">
              <a:buAutoNum type="arabicPeriod" startAt="3"/>
            </a:pPr>
            <a:r>
              <a:rPr lang="sv-SE" sz="1600" b="1" dirty="0"/>
              <a:t>Medlemskommun</a:t>
            </a:r>
          </a:p>
          <a:p>
            <a:pPr lvl="1"/>
            <a:r>
              <a:rPr lang="sv-SE" sz="1600" dirty="0"/>
              <a:t>Gymnasieutbud beslutas</a:t>
            </a:r>
          </a:p>
          <a:p>
            <a:endParaRPr lang="sv-SE" dirty="0"/>
          </a:p>
          <a:p>
            <a:endParaRPr lang="sv-SE" dirty="0"/>
          </a:p>
        </p:txBody>
      </p:sp>
      <p:sp>
        <p:nvSpPr>
          <p:cNvPr id="6" name="Rubrik 5">
            <a:extLst>
              <a:ext uri="{FF2B5EF4-FFF2-40B4-BE49-F238E27FC236}">
                <a16:creationId xmlns:a16="http://schemas.microsoft.com/office/drawing/2014/main" id="{F782825E-A1C4-34AD-63DD-01BC1287F031}"/>
              </a:ext>
            </a:extLst>
          </p:cNvPr>
          <p:cNvSpPr>
            <a:spLocks noGrp="1"/>
          </p:cNvSpPr>
          <p:nvPr>
            <p:ph type="title"/>
          </p:nvPr>
        </p:nvSpPr>
        <p:spPr>
          <a:xfrm>
            <a:off x="530974" y="384202"/>
            <a:ext cx="11141073" cy="729983"/>
          </a:xfrm>
        </p:spPr>
        <p:txBody>
          <a:bodyPr anchor="ctr">
            <a:normAutofit/>
          </a:bodyPr>
          <a:lstStyle/>
          <a:p>
            <a:r>
              <a:rPr lang="sv-SE">
                <a:cs typeface="Arial"/>
              </a:rPr>
              <a:t>Arbetsordning</a:t>
            </a:r>
          </a:p>
        </p:txBody>
      </p:sp>
    </p:spTree>
    <p:extLst>
      <p:ext uri="{BB962C8B-B14F-4D97-AF65-F5344CB8AC3E}">
        <p14:creationId xmlns:p14="http://schemas.microsoft.com/office/powerpoint/2010/main" val="29701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58E53FB-75ED-8FAC-8382-BBB63DA63923}"/>
              </a:ext>
            </a:extLst>
          </p:cNvPr>
          <p:cNvSpPr>
            <a:spLocks noGrp="1"/>
          </p:cNvSpPr>
          <p:nvPr>
            <p:ph type="body" sz="quarter" idx="14"/>
          </p:nvPr>
        </p:nvSpPr>
        <p:spPr>
          <a:xfrm>
            <a:off x="530974" y="1438276"/>
            <a:ext cx="5750954" cy="4620212"/>
          </a:xfrm>
        </p:spPr>
        <p:txBody>
          <a:bodyPr>
            <a:normAutofit fontScale="92500"/>
          </a:bodyPr>
          <a:lstStyle/>
          <a:p>
            <a:pPr marL="0" indent="0">
              <a:buNone/>
            </a:pPr>
            <a:r>
              <a:rPr lang="sv-SE" sz="2000" b="1" dirty="0"/>
              <a:t>PlanO-dialog: oktober*</a:t>
            </a:r>
          </a:p>
          <a:p>
            <a:pPr marL="0" indent="0">
              <a:buNone/>
            </a:pPr>
            <a:r>
              <a:rPr lang="sv-SE" sz="1600" b="1" dirty="0"/>
              <a:t>Anordnare: </a:t>
            </a:r>
            <a:r>
              <a:rPr lang="sv-SE" sz="1600" dirty="0"/>
              <a:t>Verksamhetschefer i planeringsområdet</a:t>
            </a:r>
          </a:p>
          <a:p>
            <a:pPr marL="0" indent="0">
              <a:buNone/>
            </a:pPr>
            <a:r>
              <a:rPr lang="sv-SE" sz="1600" b="1" dirty="0"/>
              <a:t>Fokus: </a:t>
            </a:r>
            <a:r>
              <a:rPr lang="sv-SE" sz="1600" dirty="0"/>
              <a:t>Utvärdering av utfall efter antagning. Hur behöver utbudet justeras till nästa år (och framåt)?</a:t>
            </a:r>
          </a:p>
          <a:p>
            <a:pPr marL="0" indent="0">
              <a:buNone/>
            </a:pPr>
            <a:r>
              <a:rPr lang="sv-SE" sz="1600" b="1" dirty="0"/>
              <a:t>Målgrupp:</a:t>
            </a:r>
            <a:r>
              <a:rPr lang="sv-SE" sz="1600" dirty="0"/>
              <a:t> Ledningsgrupper inom planeringsområdet</a:t>
            </a:r>
          </a:p>
          <a:p>
            <a:pPr marL="0" indent="0">
              <a:buNone/>
            </a:pPr>
            <a:r>
              <a:rPr lang="sv-SE" sz="1600" b="1" dirty="0"/>
              <a:t>Syfte: </a:t>
            </a:r>
            <a:r>
              <a:rPr lang="sv-SE" sz="1600" dirty="0"/>
              <a:t>Konsekvensanalys: uppstart planering och dimensionering, lämnas till CG för samordning med andra planeringsområden</a:t>
            </a:r>
          </a:p>
          <a:p>
            <a:pPr marL="0" indent="0">
              <a:buNone/>
            </a:pPr>
            <a:endParaRPr lang="sv-SE" sz="1600" dirty="0"/>
          </a:p>
          <a:p>
            <a:pPr marL="0" indent="0">
              <a:buNone/>
            </a:pPr>
            <a:r>
              <a:rPr lang="sv-SE" sz="2000" b="1" dirty="0"/>
              <a:t>CG-dialog: november</a:t>
            </a:r>
          </a:p>
          <a:p>
            <a:pPr marL="0" indent="0">
              <a:buNone/>
            </a:pPr>
            <a:r>
              <a:rPr lang="sv-SE" sz="1600" b="1" dirty="0"/>
              <a:t>Anordnare: </a:t>
            </a:r>
            <a:r>
              <a:rPr lang="sv-SE" sz="1600" dirty="0"/>
              <a:t>Gysams chefsgrupp (CG)</a:t>
            </a:r>
          </a:p>
          <a:p>
            <a:pPr marL="0" indent="0">
              <a:buNone/>
            </a:pPr>
            <a:r>
              <a:rPr lang="sv-SE" sz="1600" b="1" dirty="0"/>
              <a:t>Fokus: </a:t>
            </a:r>
            <a:r>
              <a:rPr lang="sv-SE" sz="1600" dirty="0"/>
              <a:t>Med utgångspunkt i PlanO-gruppernas konsekvensanalys: Hur behöver utbudet i hela primära samverkansområdet justeras?</a:t>
            </a:r>
          </a:p>
          <a:p>
            <a:pPr marL="0" indent="0">
              <a:buNone/>
            </a:pPr>
            <a:r>
              <a:rPr lang="sv-SE" sz="1600" b="1" dirty="0"/>
              <a:t>Målgrupp: </a:t>
            </a:r>
            <a:r>
              <a:rPr lang="sv-SE" sz="1600" dirty="0"/>
              <a:t>Chefsgruppen</a:t>
            </a:r>
          </a:p>
          <a:p>
            <a:pPr marL="0" indent="0">
              <a:buNone/>
            </a:pPr>
            <a:r>
              <a:rPr lang="sv-SE" sz="1600" b="1" dirty="0"/>
              <a:t>Syfte: </a:t>
            </a:r>
            <a:r>
              <a:rPr lang="sv-SE" sz="1600" dirty="0"/>
              <a:t>Konsekvensanalys för Gysams primära samverkansområde, lämnas till SG</a:t>
            </a:r>
          </a:p>
          <a:p>
            <a:pPr marL="0" indent="0">
              <a:buNone/>
            </a:pPr>
            <a:endParaRPr lang="sv-SE" sz="1600" dirty="0"/>
          </a:p>
        </p:txBody>
      </p:sp>
      <p:sp>
        <p:nvSpPr>
          <p:cNvPr id="2" name="Rubrik 1">
            <a:extLst>
              <a:ext uri="{FF2B5EF4-FFF2-40B4-BE49-F238E27FC236}">
                <a16:creationId xmlns:a16="http://schemas.microsoft.com/office/drawing/2014/main" id="{6EC15DAD-FB82-B671-EBE1-94972A7C53C7}"/>
              </a:ext>
            </a:extLst>
          </p:cNvPr>
          <p:cNvSpPr>
            <a:spLocks noGrp="1"/>
          </p:cNvSpPr>
          <p:nvPr>
            <p:ph type="title"/>
          </p:nvPr>
        </p:nvSpPr>
        <p:spPr>
          <a:xfrm>
            <a:off x="530974" y="563292"/>
            <a:ext cx="6978189" cy="610775"/>
          </a:xfrm>
        </p:spPr>
        <p:txBody>
          <a:bodyPr/>
          <a:lstStyle/>
          <a:p>
            <a:r>
              <a:rPr lang="sv-SE"/>
              <a:t>Årshjul: oktober-november-december</a:t>
            </a:r>
          </a:p>
        </p:txBody>
      </p:sp>
      <p:sp>
        <p:nvSpPr>
          <p:cNvPr id="4" name="Platshållare för innehåll 3">
            <a:extLst>
              <a:ext uri="{FF2B5EF4-FFF2-40B4-BE49-F238E27FC236}">
                <a16:creationId xmlns:a16="http://schemas.microsoft.com/office/drawing/2014/main" id="{9057541C-C258-7B6A-6214-E0158D67B55C}"/>
              </a:ext>
            </a:extLst>
          </p:cNvPr>
          <p:cNvSpPr>
            <a:spLocks noGrp="1"/>
          </p:cNvSpPr>
          <p:nvPr>
            <p:ph sz="half" idx="4294967295"/>
          </p:nvPr>
        </p:nvSpPr>
        <p:spPr>
          <a:xfrm>
            <a:off x="6665976" y="1438276"/>
            <a:ext cx="5148072" cy="4551044"/>
          </a:xfrm>
        </p:spPr>
        <p:txBody>
          <a:bodyPr>
            <a:normAutofit/>
          </a:bodyPr>
          <a:lstStyle/>
          <a:p>
            <a:pPr marL="0" indent="0">
              <a:buNone/>
            </a:pPr>
            <a:r>
              <a:rPr lang="sv-SE" sz="1900" b="1" dirty="0"/>
              <a:t>SG-rekommendation (till förvaltning och nämnder): december</a:t>
            </a:r>
          </a:p>
          <a:p>
            <a:pPr marL="0" indent="0">
              <a:buNone/>
            </a:pPr>
            <a:r>
              <a:rPr lang="sv-SE" sz="1500" b="1" dirty="0"/>
              <a:t>Anordnare</a:t>
            </a:r>
            <a:r>
              <a:rPr lang="sv-SE" sz="1500" dirty="0"/>
              <a:t>: Gysams styrgrupp (SG)</a:t>
            </a:r>
          </a:p>
          <a:p>
            <a:pPr marL="0" indent="0">
              <a:buNone/>
            </a:pPr>
            <a:r>
              <a:rPr lang="sv-SE" sz="1500" b="1" dirty="0"/>
              <a:t>Fokus: </a:t>
            </a:r>
            <a:r>
              <a:rPr lang="sv-SE" sz="1500" dirty="0"/>
              <a:t>Förankring av hur utbudet inom Gysam-området rekommenderas justeras för att möta </a:t>
            </a:r>
            <a:r>
              <a:rPr lang="sv-SE" sz="1500" dirty="0" err="1"/>
              <a:t>SkolL</a:t>
            </a:r>
            <a:r>
              <a:rPr lang="sv-SE" sz="1500" dirty="0"/>
              <a:t> 15 kap., §30a-b</a:t>
            </a:r>
          </a:p>
          <a:p>
            <a:pPr marL="0" indent="0">
              <a:buNone/>
            </a:pPr>
            <a:r>
              <a:rPr lang="sv-SE" sz="1500" b="1" dirty="0"/>
              <a:t>Målgrupp: </a:t>
            </a:r>
            <a:r>
              <a:rPr lang="sv-SE" sz="1500" dirty="0"/>
              <a:t>Gysams styrgrupp</a:t>
            </a:r>
          </a:p>
          <a:p>
            <a:pPr marL="0" indent="0">
              <a:buNone/>
            </a:pPr>
            <a:r>
              <a:rPr lang="sv-SE" sz="1500" b="1" dirty="0"/>
              <a:t>Syfte: </a:t>
            </a:r>
            <a:r>
              <a:rPr lang="sv-SE" sz="1500" dirty="0"/>
              <a:t>Konsekvensanalys som ger stöd åt medlemskommunernas nämnder i beslut om reviderat utbud.</a:t>
            </a:r>
          </a:p>
          <a:p>
            <a:pPr marL="0" indent="0">
              <a:buNone/>
            </a:pPr>
            <a:endParaRPr lang="sv-SE" sz="1500" dirty="0"/>
          </a:p>
          <a:p>
            <a:pPr marL="0" indent="0">
              <a:buNone/>
            </a:pPr>
            <a:endParaRPr lang="sv-SE" sz="1500" dirty="0"/>
          </a:p>
          <a:p>
            <a:pPr marL="0" indent="0">
              <a:buNone/>
            </a:pPr>
            <a:endParaRPr lang="sv-SE" sz="1500" dirty="0"/>
          </a:p>
          <a:p>
            <a:pPr marL="0" indent="0">
              <a:buNone/>
            </a:pPr>
            <a:r>
              <a:rPr lang="sv-SE" sz="1500" dirty="0"/>
              <a:t>* Var tredje år fördjupas arbetet när Skolverket uppdaterar planeringsverktyg för regioner.</a:t>
            </a:r>
          </a:p>
        </p:txBody>
      </p:sp>
    </p:spTree>
    <p:extLst>
      <p:ext uri="{BB962C8B-B14F-4D97-AF65-F5344CB8AC3E}">
        <p14:creationId xmlns:p14="http://schemas.microsoft.com/office/powerpoint/2010/main" val="1784571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15DAD-FB82-B671-EBE1-94972A7C53C7}"/>
              </a:ext>
            </a:extLst>
          </p:cNvPr>
          <p:cNvSpPr>
            <a:spLocks noGrp="1"/>
          </p:cNvSpPr>
          <p:nvPr>
            <p:ph type="title"/>
          </p:nvPr>
        </p:nvSpPr>
        <p:spPr>
          <a:xfrm>
            <a:off x="838200" y="365125"/>
            <a:ext cx="6548562" cy="890097"/>
          </a:xfrm>
        </p:spPr>
        <p:txBody>
          <a:bodyPr>
            <a:normAutofit/>
          </a:bodyPr>
          <a:lstStyle/>
          <a:p>
            <a:r>
              <a:rPr lang="sv-SE" sz="3200" dirty="0"/>
              <a:t>Årshjul: mars-april-maj</a:t>
            </a:r>
          </a:p>
        </p:txBody>
      </p:sp>
      <p:sp>
        <p:nvSpPr>
          <p:cNvPr id="3" name="Platshållare för innehåll 2">
            <a:extLst>
              <a:ext uri="{FF2B5EF4-FFF2-40B4-BE49-F238E27FC236}">
                <a16:creationId xmlns:a16="http://schemas.microsoft.com/office/drawing/2014/main" id="{658E53FB-75ED-8FAC-8382-BBB63DA63923}"/>
              </a:ext>
            </a:extLst>
          </p:cNvPr>
          <p:cNvSpPr>
            <a:spLocks noGrp="1"/>
          </p:cNvSpPr>
          <p:nvPr>
            <p:ph sz="half" idx="1"/>
          </p:nvPr>
        </p:nvSpPr>
        <p:spPr>
          <a:xfrm>
            <a:off x="838200" y="1438102"/>
            <a:ext cx="5880652" cy="4738861"/>
          </a:xfrm>
        </p:spPr>
        <p:txBody>
          <a:bodyPr>
            <a:normAutofit/>
          </a:bodyPr>
          <a:lstStyle/>
          <a:p>
            <a:pPr marL="0" indent="0">
              <a:buNone/>
            </a:pPr>
            <a:r>
              <a:rPr lang="sv-SE" sz="2000" b="1" dirty="0"/>
              <a:t>PlanO-dialog: mars</a:t>
            </a:r>
          </a:p>
          <a:p>
            <a:pPr marL="0" indent="0">
              <a:buNone/>
            </a:pPr>
            <a:r>
              <a:rPr lang="sv-SE" sz="1600" b="1" dirty="0"/>
              <a:t>Anordnare: </a:t>
            </a:r>
            <a:r>
              <a:rPr lang="sv-SE" sz="1600" dirty="0"/>
              <a:t>Verksamhetschefer i planeringsområdet</a:t>
            </a:r>
          </a:p>
          <a:p>
            <a:pPr marL="0" indent="0">
              <a:buNone/>
            </a:pPr>
            <a:r>
              <a:rPr lang="sv-SE" sz="1600" b="1" dirty="0"/>
              <a:t>Fokus: </a:t>
            </a:r>
            <a:r>
              <a:rPr lang="sv-SE" sz="1600" dirty="0"/>
              <a:t> Uppstart av utbildningsplanering </a:t>
            </a:r>
            <a:r>
              <a:rPr lang="sv-SE" sz="1600"/>
              <a:t>efter utfall av </a:t>
            </a:r>
            <a:r>
              <a:rPr lang="sv-SE" sz="1600" dirty="0"/>
              <a:t>SGs rekommendationer i nämnder/utskott/förvaltning</a:t>
            </a:r>
          </a:p>
          <a:p>
            <a:pPr marL="0" indent="0">
              <a:buNone/>
            </a:pPr>
            <a:r>
              <a:rPr lang="sv-SE" sz="1600" b="1" dirty="0"/>
              <a:t>Målgrupp:</a:t>
            </a:r>
            <a:r>
              <a:rPr lang="sv-SE" sz="1600" dirty="0"/>
              <a:t> Ledningsgrupper inom planeringsområdet</a:t>
            </a:r>
          </a:p>
          <a:p>
            <a:pPr marL="0" indent="0">
              <a:buNone/>
            </a:pPr>
            <a:r>
              <a:rPr lang="sv-SE" sz="1600" b="1" dirty="0"/>
              <a:t>Syfte: </a:t>
            </a:r>
            <a:r>
              <a:rPr lang="sv-SE" sz="1600" dirty="0"/>
              <a:t>Samordning och synergier i det konkreta planeringsarbetet</a:t>
            </a:r>
          </a:p>
          <a:p>
            <a:pPr marL="0" indent="0">
              <a:buNone/>
            </a:pPr>
            <a:endParaRPr lang="sv-SE" sz="1600" dirty="0"/>
          </a:p>
          <a:p>
            <a:pPr marL="0" indent="0">
              <a:buNone/>
            </a:pPr>
            <a:r>
              <a:rPr lang="sv-SE" sz="2000" b="1" dirty="0"/>
              <a:t>Gysam-rektorers nätverk: mars</a:t>
            </a:r>
          </a:p>
          <a:p>
            <a:pPr marL="0" indent="0">
              <a:buNone/>
            </a:pPr>
            <a:r>
              <a:rPr lang="sv-SE" sz="1600" b="1" dirty="0"/>
              <a:t>Anordnare: </a:t>
            </a:r>
            <a:r>
              <a:rPr lang="sv-SE" sz="1600" dirty="0"/>
              <a:t>Gysams Chefsgrupp (CG)</a:t>
            </a:r>
          </a:p>
          <a:p>
            <a:pPr marL="0" indent="0">
              <a:buNone/>
            </a:pPr>
            <a:r>
              <a:rPr lang="sv-SE" sz="1600" b="1" dirty="0"/>
              <a:t>Fokus: </a:t>
            </a:r>
            <a:r>
              <a:rPr lang="sv-SE" sz="1600" dirty="0"/>
              <a:t>Samordning av PlanO-gruppernas planeringsarbete: Hur kan Gysam stödja deras arbete? (Behov av fjärrlösningar, samordning lokaler, andra resurser) </a:t>
            </a:r>
          </a:p>
          <a:p>
            <a:pPr marL="0" indent="0">
              <a:buNone/>
            </a:pPr>
            <a:r>
              <a:rPr lang="sv-SE" sz="1600" b="1" dirty="0"/>
              <a:t>Målgrupp: </a:t>
            </a:r>
            <a:r>
              <a:rPr lang="sv-SE" sz="1600" dirty="0"/>
              <a:t>Gysam-rektorer och CG</a:t>
            </a:r>
          </a:p>
          <a:p>
            <a:pPr marL="0" indent="0">
              <a:buNone/>
            </a:pPr>
            <a:r>
              <a:rPr lang="sv-SE" sz="1600" b="1" dirty="0"/>
              <a:t>Syfte: </a:t>
            </a:r>
            <a:r>
              <a:rPr lang="sv-SE" sz="1600" dirty="0"/>
              <a:t>Stöd till medlemskommuner samordnas</a:t>
            </a:r>
          </a:p>
          <a:p>
            <a:pPr marL="0" indent="0">
              <a:buNone/>
            </a:pPr>
            <a:endParaRPr lang="sv-SE" sz="1600" b="1" dirty="0"/>
          </a:p>
        </p:txBody>
      </p:sp>
      <p:pic>
        <p:nvPicPr>
          <p:cNvPr id="5" name="Platshållare för bild 5">
            <a:extLst>
              <a:ext uri="{FF2B5EF4-FFF2-40B4-BE49-F238E27FC236}">
                <a16:creationId xmlns:a16="http://schemas.microsoft.com/office/drawing/2014/main" id="{F7F84631-2847-1D67-53BA-37852012C30C}"/>
              </a:ext>
            </a:extLst>
          </p:cNvPr>
          <p:cNvPicPr>
            <a:picLocks noGrp="1" noChangeAspect="1"/>
          </p:cNvPicPr>
          <p:nvPr>
            <p:ph sz="half" idx="2"/>
          </p:nvPr>
        </p:nvPicPr>
        <p:blipFill rotWithShape="1">
          <a:blip r:embed="rId2"/>
          <a:srcRect l="13179" r="44855"/>
          <a:stretch/>
        </p:blipFill>
        <p:spPr>
          <a:xfrm>
            <a:off x="7564758" y="419991"/>
            <a:ext cx="3789042" cy="6018018"/>
          </a:xfrm>
        </p:spPr>
      </p:pic>
    </p:spTree>
    <p:extLst>
      <p:ext uri="{BB962C8B-B14F-4D97-AF65-F5344CB8AC3E}">
        <p14:creationId xmlns:p14="http://schemas.microsoft.com/office/powerpoint/2010/main" val="17671514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rtsidor, kapitelrubriker, text och bildsidor, diagramsidor">
  <a:themeElements>
    <a:clrScheme name="Gysam färger">
      <a:dk1>
        <a:srgbClr val="1D3457"/>
      </a:dk1>
      <a:lt1>
        <a:srgbClr val="FFFFFF"/>
      </a:lt1>
      <a:dk2>
        <a:srgbClr val="353534"/>
      </a:dk2>
      <a:lt2>
        <a:srgbClr val="F6F6F3"/>
      </a:lt2>
      <a:accent1>
        <a:srgbClr val="D83441"/>
      </a:accent1>
      <a:accent2>
        <a:srgbClr val="457B9D"/>
      </a:accent2>
      <a:accent3>
        <a:srgbClr val="DADCD1"/>
      </a:accent3>
      <a:accent4>
        <a:srgbClr val="EDEDE8"/>
      </a:accent4>
      <a:accent5>
        <a:srgbClr val="EC6974"/>
      </a:accent5>
      <a:accent6>
        <a:srgbClr val="ECF2F5"/>
      </a:accent6>
      <a:hlink>
        <a:srgbClr val="D83441"/>
      </a:hlink>
      <a:folHlink>
        <a:srgbClr val="EC69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spcAft>
            <a:spcPts val="900"/>
          </a:spcAft>
          <a:defRPr dirty="0" err="1" smtClean="0">
            <a:solidFill>
              <a:schemeClr val="tx1"/>
            </a:solidFill>
          </a:defRPr>
        </a:defPPr>
      </a:lstStyle>
    </a:txDef>
  </a:objectDefaults>
  <a:extraClrSchemeLst/>
  <a:extLst>
    <a:ext uri="{05A4C25C-085E-4340-85A3-A5531E510DB2}">
      <thm15:themeFamily xmlns:thm15="http://schemas.microsoft.com/office/thememl/2012/main" name="Presentation-Gysam-mall" id="{FA18C7E3-5E76-854D-90B6-D415923D435E}" vid="{3609A365-300F-644F-BB7F-203CA0895F6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B410DBE9E5FB84F9D2D2F3850F8230E" ma:contentTypeVersion="12" ma:contentTypeDescription="Skapa ett nytt dokument." ma:contentTypeScope="" ma:versionID="7029857a039745306541e985c1440c8b">
  <xsd:schema xmlns:xsd="http://www.w3.org/2001/XMLSchema" xmlns:xs="http://www.w3.org/2001/XMLSchema" xmlns:p="http://schemas.microsoft.com/office/2006/metadata/properties" xmlns:ns2="06740b22-16d6-403b-9de4-4bd61dcbbebe" xmlns:ns3="678d95bf-afce-4291-9dd4-7ead1b472c13" targetNamespace="http://schemas.microsoft.com/office/2006/metadata/properties" ma:root="true" ma:fieldsID="b297f1c00c0e31c9f0837114ee57d7ed" ns2:_="" ns3:_="">
    <xsd:import namespace="06740b22-16d6-403b-9de4-4bd61dcbbebe"/>
    <xsd:import namespace="678d95bf-afce-4291-9dd4-7ead1b472c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40b22-16d6-403b-9de4-4bd61dcb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0f8ed883-be97-4bd1-a798-d0481460b2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8d95bf-afce-4291-9dd4-7ead1b472c1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bed667-c161-4df2-be7c-f3ed4f3538d4}" ma:internalName="TaxCatchAll" ma:showField="CatchAllData" ma:web="678d95bf-afce-4291-9dd4-7ead1b472c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78d95bf-afce-4291-9dd4-7ead1b472c13" xsi:nil="true"/>
    <lcf76f155ced4ddcb4097134ff3c332f xmlns="06740b22-16d6-403b-9de4-4bd61dcbbe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8D9D8A-AF35-4244-9EDD-D1E7AAEB1046}"/>
</file>

<file path=customXml/itemProps2.xml><?xml version="1.0" encoding="utf-8"?>
<ds:datastoreItem xmlns:ds="http://schemas.openxmlformats.org/officeDocument/2006/customXml" ds:itemID="{F756587F-F931-4145-B505-F86F731BA802}">
  <ds:schemaRefs>
    <ds:schemaRef ds:uri="06740b22-16d6-403b-9de4-4bd61dcbbebe"/>
    <ds:schemaRef ds:uri="678d95bf-afce-4291-9dd4-7ead1b472c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9313F4-E356-4919-A836-2F34988D1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Bredbild</PresentationFormat>
  <Paragraphs>92</Paragraphs>
  <Slides>10</Slides>
  <Notes>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10</vt:i4>
      </vt:variant>
    </vt:vector>
  </HeadingPairs>
  <TitlesOfParts>
    <vt:vector size="16" baseType="lpstr">
      <vt:lpstr>Aptos</vt:lpstr>
      <vt:lpstr>Aptos Display</vt:lpstr>
      <vt:lpstr>Arial</vt:lpstr>
      <vt:lpstr>Calibri</vt:lpstr>
      <vt:lpstr>Office-tema</vt:lpstr>
      <vt:lpstr>Startsidor, kapitelrubriker, text och bildsidor, diagramsidor</vt:lpstr>
      <vt:lpstr>Gysam</vt:lpstr>
      <vt:lpstr>Rutiner och årshjul  Plan&amp;Dim</vt:lpstr>
      <vt:lpstr>Funktioner och ansvar</vt:lpstr>
      <vt:lpstr>Begrepp och beslut</vt:lpstr>
      <vt:lpstr>Begrepp och beslut</vt:lpstr>
      <vt:lpstr>Gysams planeringsområden</vt:lpstr>
      <vt:lpstr>Arbetsordning</vt:lpstr>
      <vt:lpstr>Årshjul: oktober-november-december</vt:lpstr>
      <vt:lpstr>Årshjul: mars-april-maj</vt:lpstr>
      <vt:lpstr>Gysam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Maria Bork</cp:lastModifiedBy>
  <cp:revision>1</cp:revision>
  <dcterms:created xsi:type="dcterms:W3CDTF">2024-01-12T09:10:34Z</dcterms:created>
  <dcterms:modified xsi:type="dcterms:W3CDTF">2026-03-31T11:40:16Z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0x010100DB410DBE9E5FB84F9D2D2F3850F8230E</vt:lpwstr>
  </property>
  <property fmtid="{D5CDD505-2E9C-101B-9397-08002B2CF9AE}" pid="3" name="MediaServiceImageTags">
    <vt:lpwstr/>
  </property>
  <property fmtid="{D5CDD505-2E9C-101B-9397-08002B2CF9AE}" pid="4" name="MSIP_Label_234319f9-8141-436e-b9e2-db008c73889e_Enabled">
    <vt:lpwstr>true</vt:lpwstr>
  </property>
  <property fmtid="{D5CDD505-2E9C-101B-9397-08002B2CF9AE}" pid="5" name="MSIP_Label_234319f9-8141-436e-b9e2-db008c73889e_SetDate">
    <vt:lpwstr>2025-09-12T08:44:55Z</vt:lpwstr>
  </property>
  <property fmtid="{D5CDD505-2E9C-101B-9397-08002B2CF9AE}" pid="6" name="MSIP_Label_234319f9-8141-436e-b9e2-db008c73889e_Method">
    <vt:lpwstr>Standard</vt:lpwstr>
  </property>
  <property fmtid="{D5CDD505-2E9C-101B-9397-08002B2CF9AE}" pid="7" name="MSIP_Label_234319f9-8141-436e-b9e2-db008c73889e_Name">
    <vt:lpwstr>defa4170-0d19-0005-0004-bc88714345d2</vt:lpwstr>
  </property>
  <property fmtid="{D5CDD505-2E9C-101B-9397-08002B2CF9AE}" pid="8" name="MSIP_Label_234319f9-8141-436e-b9e2-db008c73889e_SiteId">
    <vt:lpwstr>458233a2-32f2-473b-899c-3b9408bde6f6</vt:lpwstr>
  </property>
  <property fmtid="{D5CDD505-2E9C-101B-9397-08002B2CF9AE}" pid="9" name="MSIP_Label_234319f9-8141-436e-b9e2-db008c73889e_ActionId">
    <vt:lpwstr>06796e09-cda9-495e-822a-f1c7a9f10243</vt:lpwstr>
  </property>
  <property fmtid="{D5CDD505-2E9C-101B-9397-08002B2CF9AE}" pid="10" name="MSIP_Label_234319f9-8141-436e-b9e2-db008c73889e_ContentBits">
    <vt:lpwstr>0</vt:lpwstr>
  </property>
  <property fmtid="{D5CDD505-2E9C-101B-9397-08002B2CF9AE}" pid="11" name="MSIP_Label_234319f9-8141-436e-b9e2-db008c73889e_Tag">
    <vt:lpwstr>10, 3, 0, 1</vt:lpwstr>
  </property>
</Properties>
</file>